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jpg" ContentType="image/jpeg"/>
  <Default Extension="rels" ContentType="application/vnd.openxmlformats-package.relationships+xml"/>
  <Default Extension="aif" ContentType="audio/unknown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Masters/slideMaster13.xml" ContentType="application/vnd.openxmlformats-officedocument.presentationml.slideMaster+xml"/>
  <Override PartName="/ppt/slideMasters/slideMaster14.xml" ContentType="application/vnd.openxmlformats-officedocument.presentationml.slideMaster+xml"/>
  <Override PartName="/ppt/slideMasters/slideMaster15.xml" ContentType="application/vnd.openxmlformats-officedocument.presentationml.slideMaster+xml"/>
  <Override PartName="/ppt/slideMasters/slideMaster16.xml" ContentType="application/vnd.openxmlformats-officedocument.presentationml.slideMaster+xml"/>
  <Override PartName="/ppt/slideMasters/slideMaster17.xml" ContentType="application/vnd.openxmlformats-officedocument.presentationml.slideMaster+xml"/>
  <Override PartName="/ppt/slideMasters/slideMaster18.xml" ContentType="application/vnd.openxmlformats-officedocument.presentationml.slideMaster+xml"/>
  <Override PartName="/ppt/slideMasters/slideMaster19.xml" ContentType="application/vnd.openxmlformats-officedocument.presentationml.slideMaster+xml"/>
  <Override PartName="/ppt/slideMasters/slideMaster20.xml" ContentType="application/vnd.openxmlformats-officedocument.presentationml.slideMaster+xml"/>
  <Override PartName="/ppt/slideMasters/slideMaster21.xml" ContentType="application/vnd.openxmlformats-officedocument.presentationml.slideMaster+xml"/>
  <Override PartName="/ppt/slideMasters/slideMaster22.xml" ContentType="application/vnd.openxmlformats-officedocument.presentationml.slideMaster+xml"/>
  <Override PartName="/ppt/slideMasters/slideMaster23.xml" ContentType="application/vnd.openxmlformats-officedocument.presentationml.slideMaster+xml"/>
  <Override PartName="/ppt/slideMasters/slideMaster24.xml" ContentType="application/vnd.openxmlformats-officedocument.presentationml.slideMaster+xml"/>
  <Override PartName="/ppt/slideMasters/slideMaster25.xml" ContentType="application/vnd.openxmlformats-officedocument.presentationml.slideMaster+xml"/>
  <Override PartName="/ppt/slideMasters/slideMaster26.xml" ContentType="application/vnd.openxmlformats-officedocument.presentationml.slideMaster+xml"/>
  <Override PartName="/ppt/slideMasters/slideMaster27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6.xml" ContentType="application/vnd.openxmlformats-officedocument.theme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theme/theme7.xml" ContentType="application/vnd.openxmlformats-officedocument.theme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theme/theme8.xml" ContentType="application/vnd.openxmlformats-officedocument.theme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theme/theme9.xml" ContentType="application/vnd.openxmlformats-officedocument.theme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theme/theme10.xml" ContentType="application/vnd.openxmlformats-officedocument.theme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theme/theme11.xml" ContentType="application/vnd.openxmlformats-officedocument.theme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theme/theme12.xml" ContentType="application/vnd.openxmlformats-officedocument.theme+xml"/>
  <Override PartName="/ppt/slideLayouts/slideLayout133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Layouts/slideLayout142.xml" ContentType="application/vnd.openxmlformats-officedocument.presentationml.slideLayout+xml"/>
  <Override PartName="/ppt/slideLayouts/slideLayout143.xml" ContentType="application/vnd.openxmlformats-officedocument.presentationml.slideLayout+xml"/>
  <Override PartName="/ppt/theme/theme13.xml" ContentType="application/vnd.openxmlformats-officedocument.theme+xml"/>
  <Override PartName="/ppt/slideLayouts/slideLayout144.xml" ContentType="application/vnd.openxmlformats-officedocument.presentationml.slideLayout+xml"/>
  <Override PartName="/ppt/slideLayouts/slideLayout145.xml" ContentType="application/vnd.openxmlformats-officedocument.presentationml.slideLayout+xml"/>
  <Override PartName="/ppt/slideLayouts/slideLayout146.xml" ContentType="application/vnd.openxmlformats-officedocument.presentationml.slideLayout+xml"/>
  <Override PartName="/ppt/slideLayouts/slideLayout147.xml" ContentType="application/vnd.openxmlformats-officedocument.presentationml.slideLayout+xml"/>
  <Override PartName="/ppt/slideLayouts/slideLayout148.xml" ContentType="application/vnd.openxmlformats-officedocument.presentationml.slideLayout+xml"/>
  <Override PartName="/ppt/slideLayouts/slideLayout149.xml" ContentType="application/vnd.openxmlformats-officedocument.presentationml.slideLayout+xml"/>
  <Override PartName="/ppt/slideLayouts/slideLayout150.xml" ContentType="application/vnd.openxmlformats-officedocument.presentationml.slideLayout+xml"/>
  <Override PartName="/ppt/slideLayouts/slideLayout151.xml" ContentType="application/vnd.openxmlformats-officedocument.presentationml.slideLayout+xml"/>
  <Override PartName="/ppt/slideLayouts/slideLayout152.xml" ContentType="application/vnd.openxmlformats-officedocument.presentationml.slideLayout+xml"/>
  <Override PartName="/ppt/slideLayouts/slideLayout153.xml" ContentType="application/vnd.openxmlformats-officedocument.presentationml.slideLayout+xml"/>
  <Override PartName="/ppt/slideLayouts/slideLayout154.xml" ContentType="application/vnd.openxmlformats-officedocument.presentationml.slideLayout+xml"/>
  <Override PartName="/ppt/theme/theme14.xml" ContentType="application/vnd.openxmlformats-officedocument.theme+xml"/>
  <Override PartName="/ppt/slideLayouts/slideLayout155.xml" ContentType="application/vnd.openxmlformats-officedocument.presentationml.slideLayout+xml"/>
  <Override PartName="/ppt/slideLayouts/slideLayout156.xml" ContentType="application/vnd.openxmlformats-officedocument.presentationml.slideLayout+xml"/>
  <Override PartName="/ppt/slideLayouts/slideLayout157.xml" ContentType="application/vnd.openxmlformats-officedocument.presentationml.slideLayout+xml"/>
  <Override PartName="/ppt/slideLayouts/slideLayout158.xml" ContentType="application/vnd.openxmlformats-officedocument.presentationml.slideLayout+xml"/>
  <Override PartName="/ppt/slideLayouts/slideLayout159.xml" ContentType="application/vnd.openxmlformats-officedocument.presentationml.slideLayout+xml"/>
  <Override PartName="/ppt/slideLayouts/slideLayout160.xml" ContentType="application/vnd.openxmlformats-officedocument.presentationml.slideLayout+xml"/>
  <Override PartName="/ppt/slideLayouts/slideLayout161.xml" ContentType="application/vnd.openxmlformats-officedocument.presentationml.slideLayout+xml"/>
  <Override PartName="/ppt/slideLayouts/slideLayout162.xml" ContentType="application/vnd.openxmlformats-officedocument.presentationml.slideLayout+xml"/>
  <Override PartName="/ppt/slideLayouts/slideLayout163.xml" ContentType="application/vnd.openxmlformats-officedocument.presentationml.slideLayout+xml"/>
  <Override PartName="/ppt/slideLayouts/slideLayout164.xml" ContentType="application/vnd.openxmlformats-officedocument.presentationml.slideLayout+xml"/>
  <Override PartName="/ppt/slideLayouts/slideLayout165.xml" ContentType="application/vnd.openxmlformats-officedocument.presentationml.slideLayout+xml"/>
  <Override PartName="/ppt/theme/theme15.xml" ContentType="application/vnd.openxmlformats-officedocument.theme+xml"/>
  <Override PartName="/ppt/slideLayouts/slideLayout166.xml" ContentType="application/vnd.openxmlformats-officedocument.presentationml.slideLayout+xml"/>
  <Override PartName="/ppt/slideLayouts/slideLayout167.xml" ContentType="application/vnd.openxmlformats-officedocument.presentationml.slideLayout+xml"/>
  <Override PartName="/ppt/slideLayouts/slideLayout168.xml" ContentType="application/vnd.openxmlformats-officedocument.presentationml.slideLayout+xml"/>
  <Override PartName="/ppt/slideLayouts/slideLayout169.xml" ContentType="application/vnd.openxmlformats-officedocument.presentationml.slideLayout+xml"/>
  <Override PartName="/ppt/slideLayouts/slideLayout170.xml" ContentType="application/vnd.openxmlformats-officedocument.presentationml.slideLayout+xml"/>
  <Override PartName="/ppt/slideLayouts/slideLayout171.xml" ContentType="application/vnd.openxmlformats-officedocument.presentationml.slideLayout+xml"/>
  <Override PartName="/ppt/slideLayouts/slideLayout172.xml" ContentType="application/vnd.openxmlformats-officedocument.presentationml.slideLayout+xml"/>
  <Override PartName="/ppt/slideLayouts/slideLayout173.xml" ContentType="application/vnd.openxmlformats-officedocument.presentationml.slideLayout+xml"/>
  <Override PartName="/ppt/slideLayouts/slideLayout174.xml" ContentType="application/vnd.openxmlformats-officedocument.presentationml.slideLayout+xml"/>
  <Override PartName="/ppt/slideLayouts/slideLayout175.xml" ContentType="application/vnd.openxmlformats-officedocument.presentationml.slideLayout+xml"/>
  <Override PartName="/ppt/slideLayouts/slideLayout176.xml" ContentType="application/vnd.openxmlformats-officedocument.presentationml.slideLayout+xml"/>
  <Override PartName="/ppt/theme/theme16.xml" ContentType="application/vnd.openxmlformats-officedocument.theme+xml"/>
  <Override PartName="/ppt/slideLayouts/slideLayout177.xml" ContentType="application/vnd.openxmlformats-officedocument.presentationml.slideLayout+xml"/>
  <Override PartName="/ppt/slideLayouts/slideLayout178.xml" ContentType="application/vnd.openxmlformats-officedocument.presentationml.slideLayout+xml"/>
  <Override PartName="/ppt/slideLayouts/slideLayout179.xml" ContentType="application/vnd.openxmlformats-officedocument.presentationml.slideLayout+xml"/>
  <Override PartName="/ppt/slideLayouts/slideLayout180.xml" ContentType="application/vnd.openxmlformats-officedocument.presentationml.slideLayout+xml"/>
  <Override PartName="/ppt/slideLayouts/slideLayout181.xml" ContentType="application/vnd.openxmlformats-officedocument.presentationml.slideLayout+xml"/>
  <Override PartName="/ppt/slideLayouts/slideLayout182.xml" ContentType="application/vnd.openxmlformats-officedocument.presentationml.slideLayout+xml"/>
  <Override PartName="/ppt/slideLayouts/slideLayout183.xml" ContentType="application/vnd.openxmlformats-officedocument.presentationml.slideLayout+xml"/>
  <Override PartName="/ppt/slideLayouts/slideLayout184.xml" ContentType="application/vnd.openxmlformats-officedocument.presentationml.slideLayout+xml"/>
  <Override PartName="/ppt/slideLayouts/slideLayout185.xml" ContentType="application/vnd.openxmlformats-officedocument.presentationml.slideLayout+xml"/>
  <Override PartName="/ppt/slideLayouts/slideLayout186.xml" ContentType="application/vnd.openxmlformats-officedocument.presentationml.slideLayout+xml"/>
  <Override PartName="/ppt/slideLayouts/slideLayout187.xml" ContentType="application/vnd.openxmlformats-officedocument.presentationml.slideLayout+xml"/>
  <Override PartName="/ppt/theme/theme17.xml" ContentType="application/vnd.openxmlformats-officedocument.theme+xml"/>
  <Override PartName="/ppt/slideLayouts/slideLayout188.xml" ContentType="application/vnd.openxmlformats-officedocument.presentationml.slideLayout+xml"/>
  <Override PartName="/ppt/slideLayouts/slideLayout189.xml" ContentType="application/vnd.openxmlformats-officedocument.presentationml.slideLayout+xml"/>
  <Override PartName="/ppt/slideLayouts/slideLayout190.xml" ContentType="application/vnd.openxmlformats-officedocument.presentationml.slideLayout+xml"/>
  <Override PartName="/ppt/slideLayouts/slideLayout191.xml" ContentType="application/vnd.openxmlformats-officedocument.presentationml.slideLayout+xml"/>
  <Override PartName="/ppt/slideLayouts/slideLayout192.xml" ContentType="application/vnd.openxmlformats-officedocument.presentationml.slideLayout+xml"/>
  <Override PartName="/ppt/slideLayouts/slideLayout193.xml" ContentType="application/vnd.openxmlformats-officedocument.presentationml.slideLayout+xml"/>
  <Override PartName="/ppt/slideLayouts/slideLayout194.xml" ContentType="application/vnd.openxmlformats-officedocument.presentationml.slideLayout+xml"/>
  <Override PartName="/ppt/slideLayouts/slideLayout195.xml" ContentType="application/vnd.openxmlformats-officedocument.presentationml.slideLayout+xml"/>
  <Override PartName="/ppt/slideLayouts/slideLayout196.xml" ContentType="application/vnd.openxmlformats-officedocument.presentationml.slideLayout+xml"/>
  <Override PartName="/ppt/slideLayouts/slideLayout197.xml" ContentType="application/vnd.openxmlformats-officedocument.presentationml.slideLayout+xml"/>
  <Override PartName="/ppt/slideLayouts/slideLayout198.xml" ContentType="application/vnd.openxmlformats-officedocument.presentationml.slideLayout+xml"/>
  <Override PartName="/ppt/theme/theme18.xml" ContentType="application/vnd.openxmlformats-officedocument.theme+xml"/>
  <Override PartName="/ppt/slideLayouts/slideLayout199.xml" ContentType="application/vnd.openxmlformats-officedocument.presentationml.slideLayout+xml"/>
  <Override PartName="/ppt/slideLayouts/slideLayout200.xml" ContentType="application/vnd.openxmlformats-officedocument.presentationml.slideLayout+xml"/>
  <Override PartName="/ppt/slideLayouts/slideLayout201.xml" ContentType="application/vnd.openxmlformats-officedocument.presentationml.slideLayout+xml"/>
  <Override PartName="/ppt/slideLayouts/slideLayout202.xml" ContentType="application/vnd.openxmlformats-officedocument.presentationml.slideLayout+xml"/>
  <Override PartName="/ppt/slideLayouts/slideLayout203.xml" ContentType="application/vnd.openxmlformats-officedocument.presentationml.slideLayout+xml"/>
  <Override PartName="/ppt/slideLayouts/slideLayout204.xml" ContentType="application/vnd.openxmlformats-officedocument.presentationml.slideLayout+xml"/>
  <Override PartName="/ppt/slideLayouts/slideLayout205.xml" ContentType="application/vnd.openxmlformats-officedocument.presentationml.slideLayout+xml"/>
  <Override PartName="/ppt/slideLayouts/slideLayout206.xml" ContentType="application/vnd.openxmlformats-officedocument.presentationml.slideLayout+xml"/>
  <Override PartName="/ppt/slideLayouts/slideLayout207.xml" ContentType="application/vnd.openxmlformats-officedocument.presentationml.slideLayout+xml"/>
  <Override PartName="/ppt/slideLayouts/slideLayout208.xml" ContentType="application/vnd.openxmlformats-officedocument.presentationml.slideLayout+xml"/>
  <Override PartName="/ppt/slideLayouts/slideLayout209.xml" ContentType="application/vnd.openxmlformats-officedocument.presentationml.slideLayout+xml"/>
  <Override PartName="/ppt/theme/theme19.xml" ContentType="application/vnd.openxmlformats-officedocument.theme+xml"/>
  <Override PartName="/ppt/slideLayouts/slideLayout210.xml" ContentType="application/vnd.openxmlformats-officedocument.presentationml.slideLayout+xml"/>
  <Override PartName="/ppt/slideLayouts/slideLayout211.xml" ContentType="application/vnd.openxmlformats-officedocument.presentationml.slideLayout+xml"/>
  <Override PartName="/ppt/slideLayouts/slideLayout212.xml" ContentType="application/vnd.openxmlformats-officedocument.presentationml.slideLayout+xml"/>
  <Override PartName="/ppt/slideLayouts/slideLayout213.xml" ContentType="application/vnd.openxmlformats-officedocument.presentationml.slideLayout+xml"/>
  <Override PartName="/ppt/slideLayouts/slideLayout214.xml" ContentType="application/vnd.openxmlformats-officedocument.presentationml.slideLayout+xml"/>
  <Override PartName="/ppt/slideLayouts/slideLayout215.xml" ContentType="application/vnd.openxmlformats-officedocument.presentationml.slideLayout+xml"/>
  <Override PartName="/ppt/slideLayouts/slideLayout216.xml" ContentType="application/vnd.openxmlformats-officedocument.presentationml.slideLayout+xml"/>
  <Override PartName="/ppt/slideLayouts/slideLayout217.xml" ContentType="application/vnd.openxmlformats-officedocument.presentationml.slideLayout+xml"/>
  <Override PartName="/ppt/slideLayouts/slideLayout218.xml" ContentType="application/vnd.openxmlformats-officedocument.presentationml.slideLayout+xml"/>
  <Override PartName="/ppt/slideLayouts/slideLayout219.xml" ContentType="application/vnd.openxmlformats-officedocument.presentationml.slideLayout+xml"/>
  <Override PartName="/ppt/slideLayouts/slideLayout220.xml" ContentType="application/vnd.openxmlformats-officedocument.presentationml.slideLayout+xml"/>
  <Override PartName="/ppt/theme/theme20.xml" ContentType="application/vnd.openxmlformats-officedocument.theme+xml"/>
  <Override PartName="/ppt/slideLayouts/slideLayout221.xml" ContentType="application/vnd.openxmlformats-officedocument.presentationml.slideLayout+xml"/>
  <Override PartName="/ppt/slideLayouts/slideLayout222.xml" ContentType="application/vnd.openxmlformats-officedocument.presentationml.slideLayout+xml"/>
  <Override PartName="/ppt/slideLayouts/slideLayout223.xml" ContentType="application/vnd.openxmlformats-officedocument.presentationml.slideLayout+xml"/>
  <Override PartName="/ppt/slideLayouts/slideLayout224.xml" ContentType="application/vnd.openxmlformats-officedocument.presentationml.slideLayout+xml"/>
  <Override PartName="/ppt/slideLayouts/slideLayout225.xml" ContentType="application/vnd.openxmlformats-officedocument.presentationml.slideLayout+xml"/>
  <Override PartName="/ppt/slideLayouts/slideLayout226.xml" ContentType="application/vnd.openxmlformats-officedocument.presentationml.slideLayout+xml"/>
  <Override PartName="/ppt/slideLayouts/slideLayout227.xml" ContentType="application/vnd.openxmlformats-officedocument.presentationml.slideLayout+xml"/>
  <Override PartName="/ppt/slideLayouts/slideLayout228.xml" ContentType="application/vnd.openxmlformats-officedocument.presentationml.slideLayout+xml"/>
  <Override PartName="/ppt/slideLayouts/slideLayout229.xml" ContentType="application/vnd.openxmlformats-officedocument.presentationml.slideLayout+xml"/>
  <Override PartName="/ppt/slideLayouts/slideLayout230.xml" ContentType="application/vnd.openxmlformats-officedocument.presentationml.slideLayout+xml"/>
  <Override PartName="/ppt/slideLayouts/slideLayout231.xml" ContentType="application/vnd.openxmlformats-officedocument.presentationml.slideLayout+xml"/>
  <Override PartName="/ppt/theme/theme21.xml" ContentType="application/vnd.openxmlformats-officedocument.theme+xml"/>
  <Override PartName="/ppt/slideLayouts/slideLayout232.xml" ContentType="application/vnd.openxmlformats-officedocument.presentationml.slideLayout+xml"/>
  <Override PartName="/ppt/slideLayouts/slideLayout233.xml" ContentType="application/vnd.openxmlformats-officedocument.presentationml.slideLayout+xml"/>
  <Override PartName="/ppt/slideLayouts/slideLayout234.xml" ContentType="application/vnd.openxmlformats-officedocument.presentationml.slideLayout+xml"/>
  <Override PartName="/ppt/slideLayouts/slideLayout235.xml" ContentType="application/vnd.openxmlformats-officedocument.presentationml.slideLayout+xml"/>
  <Override PartName="/ppt/slideLayouts/slideLayout236.xml" ContentType="application/vnd.openxmlformats-officedocument.presentationml.slideLayout+xml"/>
  <Override PartName="/ppt/slideLayouts/slideLayout237.xml" ContentType="application/vnd.openxmlformats-officedocument.presentationml.slideLayout+xml"/>
  <Override PartName="/ppt/slideLayouts/slideLayout238.xml" ContentType="application/vnd.openxmlformats-officedocument.presentationml.slideLayout+xml"/>
  <Override PartName="/ppt/slideLayouts/slideLayout239.xml" ContentType="application/vnd.openxmlformats-officedocument.presentationml.slideLayout+xml"/>
  <Override PartName="/ppt/slideLayouts/slideLayout240.xml" ContentType="application/vnd.openxmlformats-officedocument.presentationml.slideLayout+xml"/>
  <Override PartName="/ppt/slideLayouts/slideLayout241.xml" ContentType="application/vnd.openxmlformats-officedocument.presentationml.slideLayout+xml"/>
  <Override PartName="/ppt/slideLayouts/slideLayout242.xml" ContentType="application/vnd.openxmlformats-officedocument.presentationml.slideLayout+xml"/>
  <Override PartName="/ppt/theme/theme22.xml" ContentType="application/vnd.openxmlformats-officedocument.theme+xml"/>
  <Override PartName="/ppt/slideLayouts/slideLayout243.xml" ContentType="application/vnd.openxmlformats-officedocument.presentationml.slideLayout+xml"/>
  <Override PartName="/ppt/slideLayouts/slideLayout244.xml" ContentType="application/vnd.openxmlformats-officedocument.presentationml.slideLayout+xml"/>
  <Override PartName="/ppt/slideLayouts/slideLayout245.xml" ContentType="application/vnd.openxmlformats-officedocument.presentationml.slideLayout+xml"/>
  <Override PartName="/ppt/slideLayouts/slideLayout246.xml" ContentType="application/vnd.openxmlformats-officedocument.presentationml.slideLayout+xml"/>
  <Override PartName="/ppt/slideLayouts/slideLayout247.xml" ContentType="application/vnd.openxmlformats-officedocument.presentationml.slideLayout+xml"/>
  <Override PartName="/ppt/slideLayouts/slideLayout248.xml" ContentType="application/vnd.openxmlformats-officedocument.presentationml.slideLayout+xml"/>
  <Override PartName="/ppt/slideLayouts/slideLayout249.xml" ContentType="application/vnd.openxmlformats-officedocument.presentationml.slideLayout+xml"/>
  <Override PartName="/ppt/slideLayouts/slideLayout250.xml" ContentType="application/vnd.openxmlformats-officedocument.presentationml.slideLayout+xml"/>
  <Override PartName="/ppt/slideLayouts/slideLayout251.xml" ContentType="application/vnd.openxmlformats-officedocument.presentationml.slideLayout+xml"/>
  <Override PartName="/ppt/slideLayouts/slideLayout252.xml" ContentType="application/vnd.openxmlformats-officedocument.presentationml.slideLayout+xml"/>
  <Override PartName="/ppt/slideLayouts/slideLayout253.xml" ContentType="application/vnd.openxmlformats-officedocument.presentationml.slideLayout+xml"/>
  <Override PartName="/ppt/theme/theme23.xml" ContentType="application/vnd.openxmlformats-officedocument.theme+xml"/>
  <Override PartName="/ppt/slideLayouts/slideLayout254.xml" ContentType="application/vnd.openxmlformats-officedocument.presentationml.slideLayout+xml"/>
  <Override PartName="/ppt/slideLayouts/slideLayout255.xml" ContentType="application/vnd.openxmlformats-officedocument.presentationml.slideLayout+xml"/>
  <Override PartName="/ppt/slideLayouts/slideLayout256.xml" ContentType="application/vnd.openxmlformats-officedocument.presentationml.slideLayout+xml"/>
  <Override PartName="/ppt/slideLayouts/slideLayout257.xml" ContentType="application/vnd.openxmlformats-officedocument.presentationml.slideLayout+xml"/>
  <Override PartName="/ppt/slideLayouts/slideLayout258.xml" ContentType="application/vnd.openxmlformats-officedocument.presentationml.slideLayout+xml"/>
  <Override PartName="/ppt/slideLayouts/slideLayout259.xml" ContentType="application/vnd.openxmlformats-officedocument.presentationml.slideLayout+xml"/>
  <Override PartName="/ppt/slideLayouts/slideLayout260.xml" ContentType="application/vnd.openxmlformats-officedocument.presentationml.slideLayout+xml"/>
  <Override PartName="/ppt/slideLayouts/slideLayout261.xml" ContentType="application/vnd.openxmlformats-officedocument.presentationml.slideLayout+xml"/>
  <Override PartName="/ppt/slideLayouts/slideLayout262.xml" ContentType="application/vnd.openxmlformats-officedocument.presentationml.slideLayout+xml"/>
  <Override PartName="/ppt/slideLayouts/slideLayout263.xml" ContentType="application/vnd.openxmlformats-officedocument.presentationml.slideLayout+xml"/>
  <Override PartName="/ppt/slideLayouts/slideLayout264.xml" ContentType="application/vnd.openxmlformats-officedocument.presentationml.slideLayout+xml"/>
  <Override PartName="/ppt/theme/theme24.xml" ContentType="application/vnd.openxmlformats-officedocument.theme+xml"/>
  <Override PartName="/ppt/slideLayouts/slideLayout265.xml" ContentType="application/vnd.openxmlformats-officedocument.presentationml.slideLayout+xml"/>
  <Override PartName="/ppt/slideLayouts/slideLayout266.xml" ContentType="application/vnd.openxmlformats-officedocument.presentationml.slideLayout+xml"/>
  <Override PartName="/ppt/slideLayouts/slideLayout267.xml" ContentType="application/vnd.openxmlformats-officedocument.presentationml.slideLayout+xml"/>
  <Override PartName="/ppt/slideLayouts/slideLayout268.xml" ContentType="application/vnd.openxmlformats-officedocument.presentationml.slideLayout+xml"/>
  <Override PartName="/ppt/slideLayouts/slideLayout269.xml" ContentType="application/vnd.openxmlformats-officedocument.presentationml.slideLayout+xml"/>
  <Override PartName="/ppt/slideLayouts/slideLayout270.xml" ContentType="application/vnd.openxmlformats-officedocument.presentationml.slideLayout+xml"/>
  <Override PartName="/ppt/slideLayouts/slideLayout271.xml" ContentType="application/vnd.openxmlformats-officedocument.presentationml.slideLayout+xml"/>
  <Override PartName="/ppt/slideLayouts/slideLayout272.xml" ContentType="application/vnd.openxmlformats-officedocument.presentationml.slideLayout+xml"/>
  <Override PartName="/ppt/slideLayouts/slideLayout273.xml" ContentType="application/vnd.openxmlformats-officedocument.presentationml.slideLayout+xml"/>
  <Override PartName="/ppt/slideLayouts/slideLayout274.xml" ContentType="application/vnd.openxmlformats-officedocument.presentationml.slideLayout+xml"/>
  <Override PartName="/ppt/slideLayouts/slideLayout275.xml" ContentType="application/vnd.openxmlformats-officedocument.presentationml.slideLayout+xml"/>
  <Override PartName="/ppt/theme/theme25.xml" ContentType="application/vnd.openxmlformats-officedocument.theme+xml"/>
  <Override PartName="/ppt/slideLayouts/slideLayout276.xml" ContentType="application/vnd.openxmlformats-officedocument.presentationml.slideLayout+xml"/>
  <Override PartName="/ppt/slideLayouts/slideLayout277.xml" ContentType="application/vnd.openxmlformats-officedocument.presentationml.slideLayout+xml"/>
  <Override PartName="/ppt/slideLayouts/slideLayout278.xml" ContentType="application/vnd.openxmlformats-officedocument.presentationml.slideLayout+xml"/>
  <Override PartName="/ppt/slideLayouts/slideLayout279.xml" ContentType="application/vnd.openxmlformats-officedocument.presentationml.slideLayout+xml"/>
  <Override PartName="/ppt/slideLayouts/slideLayout280.xml" ContentType="application/vnd.openxmlformats-officedocument.presentationml.slideLayout+xml"/>
  <Override PartName="/ppt/slideLayouts/slideLayout281.xml" ContentType="application/vnd.openxmlformats-officedocument.presentationml.slideLayout+xml"/>
  <Override PartName="/ppt/slideLayouts/slideLayout282.xml" ContentType="application/vnd.openxmlformats-officedocument.presentationml.slideLayout+xml"/>
  <Override PartName="/ppt/slideLayouts/slideLayout283.xml" ContentType="application/vnd.openxmlformats-officedocument.presentationml.slideLayout+xml"/>
  <Override PartName="/ppt/slideLayouts/slideLayout284.xml" ContentType="application/vnd.openxmlformats-officedocument.presentationml.slideLayout+xml"/>
  <Override PartName="/ppt/slideLayouts/slideLayout285.xml" ContentType="application/vnd.openxmlformats-officedocument.presentationml.slideLayout+xml"/>
  <Override PartName="/ppt/slideLayouts/slideLayout286.xml" ContentType="application/vnd.openxmlformats-officedocument.presentationml.slideLayout+xml"/>
  <Override PartName="/ppt/theme/theme26.xml" ContentType="application/vnd.openxmlformats-officedocument.theme+xml"/>
  <Override PartName="/ppt/slideLayouts/slideLayout287.xml" ContentType="application/vnd.openxmlformats-officedocument.presentationml.slideLayout+xml"/>
  <Override PartName="/ppt/slideLayouts/slideLayout288.xml" ContentType="application/vnd.openxmlformats-officedocument.presentationml.slideLayout+xml"/>
  <Override PartName="/ppt/slideLayouts/slideLayout289.xml" ContentType="application/vnd.openxmlformats-officedocument.presentationml.slideLayout+xml"/>
  <Override PartName="/ppt/slideLayouts/slideLayout290.xml" ContentType="application/vnd.openxmlformats-officedocument.presentationml.slideLayout+xml"/>
  <Override PartName="/ppt/slideLayouts/slideLayout291.xml" ContentType="application/vnd.openxmlformats-officedocument.presentationml.slideLayout+xml"/>
  <Override PartName="/ppt/slideLayouts/slideLayout292.xml" ContentType="application/vnd.openxmlformats-officedocument.presentationml.slideLayout+xml"/>
  <Override PartName="/ppt/slideLayouts/slideLayout293.xml" ContentType="application/vnd.openxmlformats-officedocument.presentationml.slideLayout+xml"/>
  <Override PartName="/ppt/slideLayouts/slideLayout294.xml" ContentType="application/vnd.openxmlformats-officedocument.presentationml.slideLayout+xml"/>
  <Override PartName="/ppt/slideLayouts/slideLayout295.xml" ContentType="application/vnd.openxmlformats-officedocument.presentationml.slideLayout+xml"/>
  <Override PartName="/ppt/slideLayouts/slideLayout296.xml" ContentType="application/vnd.openxmlformats-officedocument.presentationml.slideLayout+xml"/>
  <Override PartName="/ppt/slideLayouts/slideLayout297.xml" ContentType="application/vnd.openxmlformats-officedocument.presentationml.slideLayout+xml"/>
  <Override PartName="/ppt/theme/theme27.xml" ContentType="application/vnd.openxmlformats-officedocument.theme+xml"/>
  <Override PartName="/ppt/theme/theme28.xml" ContentType="application/vnd.openxmlformats-officedocument.theme+xml"/>
  <Override PartName="/ppt/theme/theme29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0" r:id="rId1"/>
    <p:sldMasterId id="2147483651" r:id="rId2"/>
    <p:sldMasterId id="2147483652" r:id="rId3"/>
    <p:sldMasterId id="2147483653" r:id="rId4"/>
    <p:sldMasterId id="2147483654" r:id="rId5"/>
    <p:sldMasterId id="2147483655" r:id="rId6"/>
    <p:sldMasterId id="2147483656" r:id="rId7"/>
    <p:sldMasterId id="2147483657" r:id="rId8"/>
    <p:sldMasterId id="2147483658" r:id="rId9"/>
    <p:sldMasterId id="2147483659" r:id="rId10"/>
    <p:sldMasterId id="2147483660" r:id="rId11"/>
    <p:sldMasterId id="2147483661" r:id="rId12"/>
    <p:sldMasterId id="2147483662" r:id="rId13"/>
    <p:sldMasterId id="2147483663" r:id="rId14"/>
    <p:sldMasterId id="2147483664" r:id="rId15"/>
    <p:sldMasterId id="2147483665" r:id="rId16"/>
    <p:sldMasterId id="2147483666" r:id="rId17"/>
    <p:sldMasterId id="2147483667" r:id="rId18"/>
    <p:sldMasterId id="2147483668" r:id="rId19"/>
    <p:sldMasterId id="2147483669" r:id="rId20"/>
    <p:sldMasterId id="2147483670" r:id="rId21"/>
    <p:sldMasterId id="2147483671" r:id="rId22"/>
    <p:sldMasterId id="2147483672" r:id="rId23"/>
    <p:sldMasterId id="2147483673" r:id="rId24"/>
    <p:sldMasterId id="2147483674" r:id="rId25"/>
    <p:sldMasterId id="2147483675" r:id="rId26"/>
    <p:sldMasterId id="2147484062" r:id="rId27"/>
  </p:sldMasterIdLst>
  <p:notesMasterIdLst>
    <p:notesMasterId r:id="rId61"/>
  </p:notesMasterIdLst>
  <p:handoutMasterIdLst>
    <p:handoutMasterId r:id="rId62"/>
  </p:handoutMasterIdLst>
  <p:sldIdLst>
    <p:sldId id="605" r:id="rId28"/>
    <p:sldId id="295" r:id="rId29"/>
    <p:sldId id="630" r:id="rId30"/>
    <p:sldId id="610" r:id="rId31"/>
    <p:sldId id="611" r:id="rId32"/>
    <p:sldId id="644" r:id="rId33"/>
    <p:sldId id="574" r:id="rId34"/>
    <p:sldId id="598" r:id="rId35"/>
    <p:sldId id="591" r:id="rId36"/>
    <p:sldId id="575" r:id="rId37"/>
    <p:sldId id="596" r:id="rId38"/>
    <p:sldId id="321" r:id="rId39"/>
    <p:sldId id="578" r:id="rId40"/>
    <p:sldId id="587" r:id="rId41"/>
    <p:sldId id="451" r:id="rId42"/>
    <p:sldId id="601" r:id="rId43"/>
    <p:sldId id="613" r:id="rId44"/>
    <p:sldId id="629" r:id="rId45"/>
    <p:sldId id="640" r:id="rId46"/>
    <p:sldId id="639" r:id="rId47"/>
    <p:sldId id="636" r:id="rId48"/>
    <p:sldId id="641" r:id="rId49"/>
    <p:sldId id="645" r:id="rId50"/>
    <p:sldId id="614" r:id="rId51"/>
    <p:sldId id="616" r:id="rId52"/>
    <p:sldId id="615" r:id="rId53"/>
    <p:sldId id="637" r:id="rId54"/>
    <p:sldId id="572" r:id="rId55"/>
    <p:sldId id="486" r:id="rId56"/>
    <p:sldId id="563" r:id="rId57"/>
    <p:sldId id="606" r:id="rId58"/>
    <p:sldId id="631" r:id="rId59"/>
    <p:sldId id="568" r:id="rId60"/>
  </p:sldIdLst>
  <p:sldSz cx="13004800" cy="9753600"/>
  <p:notesSz cx="6858000" cy="9144000"/>
  <p:defaultTextStyle>
    <a:defPPr>
      <a:defRPr lang="en-US"/>
    </a:defPPr>
    <a:lvl1pPr algn="ctr" rtl="0" fontAlgn="base">
      <a:spcBef>
        <a:spcPct val="0"/>
      </a:spcBef>
      <a:spcAft>
        <a:spcPct val="0"/>
      </a:spcAft>
      <a:defRPr sz="4300" kern="1200">
        <a:solidFill>
          <a:srgbClr val="FFFFFF"/>
        </a:solidFill>
        <a:latin typeface="Gill Sans" charset="0"/>
        <a:ea typeface="ヒラギノ角ゴ ProN W3" charset="-128"/>
        <a:cs typeface="ヒラギノ角ゴ ProN W3" charset="-128"/>
        <a:sym typeface="Gill Sans" charset="0"/>
      </a:defRPr>
    </a:lvl1pPr>
    <a:lvl2pPr marL="455613" indent="1588" algn="ctr" rtl="0" fontAlgn="base">
      <a:spcBef>
        <a:spcPct val="0"/>
      </a:spcBef>
      <a:spcAft>
        <a:spcPct val="0"/>
      </a:spcAft>
      <a:defRPr sz="4300" kern="1200">
        <a:solidFill>
          <a:srgbClr val="FFFFFF"/>
        </a:solidFill>
        <a:latin typeface="Gill Sans" charset="0"/>
        <a:ea typeface="ヒラギノ角ゴ ProN W3" charset="-128"/>
        <a:cs typeface="ヒラギノ角ゴ ProN W3" charset="-128"/>
        <a:sym typeface="Gill Sans" charset="0"/>
      </a:defRPr>
    </a:lvl2pPr>
    <a:lvl3pPr marL="912813" indent="1588" algn="ctr" rtl="0" fontAlgn="base">
      <a:spcBef>
        <a:spcPct val="0"/>
      </a:spcBef>
      <a:spcAft>
        <a:spcPct val="0"/>
      </a:spcAft>
      <a:defRPr sz="4300" kern="1200">
        <a:solidFill>
          <a:srgbClr val="FFFFFF"/>
        </a:solidFill>
        <a:latin typeface="Gill Sans" charset="0"/>
        <a:ea typeface="ヒラギノ角ゴ ProN W3" charset="-128"/>
        <a:cs typeface="ヒラギノ角ゴ ProN W3" charset="-128"/>
        <a:sym typeface="Gill Sans" charset="0"/>
      </a:defRPr>
    </a:lvl3pPr>
    <a:lvl4pPr marL="1370013" indent="1588" algn="ctr" rtl="0" fontAlgn="base">
      <a:spcBef>
        <a:spcPct val="0"/>
      </a:spcBef>
      <a:spcAft>
        <a:spcPct val="0"/>
      </a:spcAft>
      <a:defRPr sz="4300" kern="1200">
        <a:solidFill>
          <a:srgbClr val="FFFFFF"/>
        </a:solidFill>
        <a:latin typeface="Gill Sans" charset="0"/>
        <a:ea typeface="ヒラギノ角ゴ ProN W3" charset="-128"/>
        <a:cs typeface="ヒラギノ角ゴ ProN W3" charset="-128"/>
        <a:sym typeface="Gill Sans" charset="0"/>
      </a:defRPr>
    </a:lvl4pPr>
    <a:lvl5pPr marL="1827213" indent="1588" algn="ctr" rtl="0" fontAlgn="base">
      <a:spcBef>
        <a:spcPct val="0"/>
      </a:spcBef>
      <a:spcAft>
        <a:spcPct val="0"/>
      </a:spcAft>
      <a:defRPr sz="4300" kern="1200">
        <a:solidFill>
          <a:srgbClr val="FFFFFF"/>
        </a:solidFill>
        <a:latin typeface="Gill Sans" charset="0"/>
        <a:ea typeface="ヒラギノ角ゴ ProN W3" charset="-128"/>
        <a:cs typeface="ヒラギノ角ゴ ProN W3" charset="-128"/>
        <a:sym typeface="Gill Sans" charset="0"/>
      </a:defRPr>
    </a:lvl5pPr>
    <a:lvl6pPr marL="2286000" algn="l" defTabSz="457200" rtl="0" eaLnBrk="1" latinLnBrk="0" hangingPunct="1">
      <a:defRPr sz="4300" kern="1200">
        <a:solidFill>
          <a:srgbClr val="FFFFFF"/>
        </a:solidFill>
        <a:latin typeface="Gill Sans" charset="0"/>
        <a:ea typeface="ヒラギノ角ゴ ProN W3" charset="-128"/>
        <a:cs typeface="ヒラギノ角ゴ ProN W3" charset="-128"/>
        <a:sym typeface="Gill Sans" charset="0"/>
      </a:defRPr>
    </a:lvl6pPr>
    <a:lvl7pPr marL="2743200" algn="l" defTabSz="457200" rtl="0" eaLnBrk="1" latinLnBrk="0" hangingPunct="1">
      <a:defRPr sz="4300" kern="1200">
        <a:solidFill>
          <a:srgbClr val="FFFFFF"/>
        </a:solidFill>
        <a:latin typeface="Gill Sans" charset="0"/>
        <a:ea typeface="ヒラギノ角ゴ ProN W3" charset="-128"/>
        <a:cs typeface="ヒラギノ角ゴ ProN W3" charset="-128"/>
        <a:sym typeface="Gill Sans" charset="0"/>
      </a:defRPr>
    </a:lvl7pPr>
    <a:lvl8pPr marL="3200400" algn="l" defTabSz="457200" rtl="0" eaLnBrk="1" latinLnBrk="0" hangingPunct="1">
      <a:defRPr sz="4300" kern="1200">
        <a:solidFill>
          <a:srgbClr val="FFFFFF"/>
        </a:solidFill>
        <a:latin typeface="Gill Sans" charset="0"/>
        <a:ea typeface="ヒラギノ角ゴ ProN W3" charset="-128"/>
        <a:cs typeface="ヒラギノ角ゴ ProN W3" charset="-128"/>
        <a:sym typeface="Gill Sans" charset="0"/>
      </a:defRPr>
    </a:lvl8pPr>
    <a:lvl9pPr marL="3657600" algn="l" defTabSz="457200" rtl="0" eaLnBrk="1" latinLnBrk="0" hangingPunct="1">
      <a:defRPr sz="4300" kern="1200">
        <a:solidFill>
          <a:srgbClr val="FFFFFF"/>
        </a:solidFill>
        <a:latin typeface="Gill Sans" charset="0"/>
        <a:ea typeface="ヒラギノ角ゴ ProN W3" charset="-128"/>
        <a:cs typeface="ヒラギノ角ゴ ProN W3" charset="-128"/>
        <a:sym typeface="Gill Sans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 showComments="0">
  <p:normalViewPr vertBarState="minimized">
    <p:restoredLeft sz="15215" autoAdjust="0"/>
    <p:restoredTop sz="99744" autoAdjust="0"/>
  </p:normalViewPr>
  <p:slideViewPr>
    <p:cSldViewPr>
      <p:cViewPr>
        <p:scale>
          <a:sx n="66" d="100"/>
          <a:sy n="66" d="100"/>
        </p:scale>
        <p:origin x="-1952" y="-984"/>
      </p:cViewPr>
      <p:guideLst>
        <p:guide orient="horz" pos="3072"/>
        <p:guide pos="4096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400" d="100"/>
        <a:sy n="400" d="100"/>
      </p:scale>
      <p:origin x="0" y="0"/>
    </p:cViewPr>
  </p:notesTextViewPr>
  <p:sorterViewPr>
    <p:cViewPr>
      <p:scale>
        <a:sx n="100" d="100"/>
        <a:sy n="100" d="100"/>
      </p:scale>
      <p:origin x="0" y="10520"/>
    </p:cViewPr>
  </p:sorterViewPr>
  <p:notesViewPr>
    <p:cSldViewPr>
      <p:cViewPr varScale="1">
        <p:scale>
          <a:sx n="74" d="100"/>
          <a:sy n="74" d="100"/>
        </p:scale>
        <p:origin x="-2560" y="-96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Master" Target="slideMasters/slideMaster13.xml"/><Relationship Id="rId14" Type="http://schemas.openxmlformats.org/officeDocument/2006/relationships/slideMaster" Target="slideMasters/slideMaster14.xml"/><Relationship Id="rId15" Type="http://schemas.openxmlformats.org/officeDocument/2006/relationships/slideMaster" Target="slideMasters/slideMaster15.xml"/><Relationship Id="rId16" Type="http://schemas.openxmlformats.org/officeDocument/2006/relationships/slideMaster" Target="slideMasters/slideMaster16.xml"/><Relationship Id="rId17" Type="http://schemas.openxmlformats.org/officeDocument/2006/relationships/slideMaster" Target="slideMasters/slideMaster17.xml"/><Relationship Id="rId18" Type="http://schemas.openxmlformats.org/officeDocument/2006/relationships/slideMaster" Target="slideMasters/slideMaster18.xml"/><Relationship Id="rId19" Type="http://schemas.openxmlformats.org/officeDocument/2006/relationships/slideMaster" Target="slideMasters/slideMaster19.xml"/><Relationship Id="rId63" Type="http://schemas.openxmlformats.org/officeDocument/2006/relationships/printerSettings" Target="printerSettings/printerSettings1.bin"/><Relationship Id="rId64" Type="http://schemas.openxmlformats.org/officeDocument/2006/relationships/presProps" Target="presProps.xml"/><Relationship Id="rId65" Type="http://schemas.openxmlformats.org/officeDocument/2006/relationships/viewProps" Target="viewProps.xml"/><Relationship Id="rId66" Type="http://schemas.openxmlformats.org/officeDocument/2006/relationships/theme" Target="theme/theme1.xml"/><Relationship Id="rId67" Type="http://schemas.openxmlformats.org/officeDocument/2006/relationships/tableStyles" Target="tableStyles.xml"/><Relationship Id="rId50" Type="http://schemas.openxmlformats.org/officeDocument/2006/relationships/slide" Target="slides/slide23.xml"/><Relationship Id="rId51" Type="http://schemas.openxmlformats.org/officeDocument/2006/relationships/slide" Target="slides/slide24.xml"/><Relationship Id="rId52" Type="http://schemas.openxmlformats.org/officeDocument/2006/relationships/slide" Target="slides/slide25.xml"/><Relationship Id="rId53" Type="http://schemas.openxmlformats.org/officeDocument/2006/relationships/slide" Target="slides/slide26.xml"/><Relationship Id="rId54" Type="http://schemas.openxmlformats.org/officeDocument/2006/relationships/slide" Target="slides/slide27.xml"/><Relationship Id="rId55" Type="http://schemas.openxmlformats.org/officeDocument/2006/relationships/slide" Target="slides/slide28.xml"/><Relationship Id="rId56" Type="http://schemas.openxmlformats.org/officeDocument/2006/relationships/slide" Target="slides/slide29.xml"/><Relationship Id="rId57" Type="http://schemas.openxmlformats.org/officeDocument/2006/relationships/slide" Target="slides/slide30.xml"/><Relationship Id="rId58" Type="http://schemas.openxmlformats.org/officeDocument/2006/relationships/slide" Target="slides/slide31.xml"/><Relationship Id="rId59" Type="http://schemas.openxmlformats.org/officeDocument/2006/relationships/slide" Target="slides/slide32.xml"/><Relationship Id="rId40" Type="http://schemas.openxmlformats.org/officeDocument/2006/relationships/slide" Target="slides/slide13.xml"/><Relationship Id="rId41" Type="http://schemas.openxmlformats.org/officeDocument/2006/relationships/slide" Target="slides/slide14.xml"/><Relationship Id="rId42" Type="http://schemas.openxmlformats.org/officeDocument/2006/relationships/slide" Target="slides/slide15.xml"/><Relationship Id="rId43" Type="http://schemas.openxmlformats.org/officeDocument/2006/relationships/slide" Target="slides/slide16.xml"/><Relationship Id="rId44" Type="http://schemas.openxmlformats.org/officeDocument/2006/relationships/slide" Target="slides/slide17.xml"/><Relationship Id="rId45" Type="http://schemas.openxmlformats.org/officeDocument/2006/relationships/slide" Target="slides/slide18.xml"/><Relationship Id="rId46" Type="http://schemas.openxmlformats.org/officeDocument/2006/relationships/slide" Target="slides/slide19.xml"/><Relationship Id="rId47" Type="http://schemas.openxmlformats.org/officeDocument/2006/relationships/slide" Target="slides/slide20.xml"/><Relationship Id="rId48" Type="http://schemas.openxmlformats.org/officeDocument/2006/relationships/slide" Target="slides/slide21.xml"/><Relationship Id="rId49" Type="http://schemas.openxmlformats.org/officeDocument/2006/relationships/slide" Target="slides/slide22.xml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Master" Target="slideMasters/slideMaster3.xml"/><Relationship Id="rId4" Type="http://schemas.openxmlformats.org/officeDocument/2006/relationships/slideMaster" Target="slideMasters/slideMaster4.xml"/><Relationship Id="rId5" Type="http://schemas.openxmlformats.org/officeDocument/2006/relationships/slideMaster" Target="slideMasters/slideMaster5.xml"/><Relationship Id="rId6" Type="http://schemas.openxmlformats.org/officeDocument/2006/relationships/slideMaster" Target="slideMasters/slideMaster6.xml"/><Relationship Id="rId7" Type="http://schemas.openxmlformats.org/officeDocument/2006/relationships/slideMaster" Target="slideMasters/slideMaster7.xml"/><Relationship Id="rId8" Type="http://schemas.openxmlformats.org/officeDocument/2006/relationships/slideMaster" Target="slideMasters/slideMaster8.xml"/><Relationship Id="rId9" Type="http://schemas.openxmlformats.org/officeDocument/2006/relationships/slideMaster" Target="slideMasters/slideMaster9.xml"/><Relationship Id="rId30" Type="http://schemas.openxmlformats.org/officeDocument/2006/relationships/slide" Target="slides/slide3.xml"/><Relationship Id="rId31" Type="http://schemas.openxmlformats.org/officeDocument/2006/relationships/slide" Target="slides/slide4.xml"/><Relationship Id="rId32" Type="http://schemas.openxmlformats.org/officeDocument/2006/relationships/slide" Target="slides/slide5.xml"/><Relationship Id="rId33" Type="http://schemas.openxmlformats.org/officeDocument/2006/relationships/slide" Target="slides/slide6.xml"/><Relationship Id="rId34" Type="http://schemas.openxmlformats.org/officeDocument/2006/relationships/slide" Target="slides/slide7.xml"/><Relationship Id="rId35" Type="http://schemas.openxmlformats.org/officeDocument/2006/relationships/slide" Target="slides/slide8.xml"/><Relationship Id="rId36" Type="http://schemas.openxmlformats.org/officeDocument/2006/relationships/slide" Target="slides/slide9.xml"/><Relationship Id="rId37" Type="http://schemas.openxmlformats.org/officeDocument/2006/relationships/slide" Target="slides/slide10.xml"/><Relationship Id="rId38" Type="http://schemas.openxmlformats.org/officeDocument/2006/relationships/slide" Target="slides/slide11.xml"/><Relationship Id="rId39" Type="http://schemas.openxmlformats.org/officeDocument/2006/relationships/slide" Target="slides/slide12.xml"/><Relationship Id="rId20" Type="http://schemas.openxmlformats.org/officeDocument/2006/relationships/slideMaster" Target="slideMasters/slideMaster20.xml"/><Relationship Id="rId21" Type="http://schemas.openxmlformats.org/officeDocument/2006/relationships/slideMaster" Target="slideMasters/slideMaster21.xml"/><Relationship Id="rId22" Type="http://schemas.openxmlformats.org/officeDocument/2006/relationships/slideMaster" Target="slideMasters/slideMaster22.xml"/><Relationship Id="rId23" Type="http://schemas.openxmlformats.org/officeDocument/2006/relationships/slideMaster" Target="slideMasters/slideMaster23.xml"/><Relationship Id="rId24" Type="http://schemas.openxmlformats.org/officeDocument/2006/relationships/slideMaster" Target="slideMasters/slideMaster24.xml"/><Relationship Id="rId25" Type="http://schemas.openxmlformats.org/officeDocument/2006/relationships/slideMaster" Target="slideMasters/slideMaster25.xml"/><Relationship Id="rId26" Type="http://schemas.openxmlformats.org/officeDocument/2006/relationships/slideMaster" Target="slideMasters/slideMaster26.xml"/><Relationship Id="rId27" Type="http://schemas.openxmlformats.org/officeDocument/2006/relationships/slideMaster" Target="slideMasters/slideMaster27.xml"/><Relationship Id="rId28" Type="http://schemas.openxmlformats.org/officeDocument/2006/relationships/slide" Target="slides/slide1.xml"/><Relationship Id="rId29" Type="http://schemas.openxmlformats.org/officeDocument/2006/relationships/slide" Target="slides/slide2.xml"/><Relationship Id="rId60" Type="http://schemas.openxmlformats.org/officeDocument/2006/relationships/slide" Target="slides/slide33.xml"/><Relationship Id="rId61" Type="http://schemas.openxmlformats.org/officeDocument/2006/relationships/notesMaster" Target="notesMasters/notesMaster1.xml"/><Relationship Id="rId62" Type="http://schemas.openxmlformats.org/officeDocument/2006/relationships/handoutMaster" Target="handoutMasters/handoutMaster1.xml"/><Relationship Id="rId10" Type="http://schemas.openxmlformats.org/officeDocument/2006/relationships/slideMaster" Target="slideMasters/slideMaster10.xml"/><Relationship Id="rId11" Type="http://schemas.openxmlformats.org/officeDocument/2006/relationships/slideMaster" Target="slideMasters/slideMaster11.xml"/><Relationship Id="rId12" Type="http://schemas.openxmlformats.org/officeDocument/2006/relationships/slideMaster" Target="slideMasters/slideMaster12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9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Gill Sans" charset="0"/>
                <a:ea typeface="ヒラギノ角ゴ ProN W3" charset="-128"/>
                <a:cs typeface="ヒラギノ角ゴ ProN W3" charset="-128"/>
                <a:sym typeface="Gill Sans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Gill Sans" charset="0"/>
                <a:ea typeface="ヒラギノ角ゴ ProN W3" charset="-128"/>
                <a:cs typeface="ヒラギノ角ゴ ProN W3" charset="-128"/>
                <a:sym typeface="Gill Sans" charset="0"/>
              </a:defRPr>
            </a:lvl1pPr>
          </a:lstStyle>
          <a:p>
            <a:pPr>
              <a:defRPr/>
            </a:pPr>
            <a:fld id="{6AB02343-DDF8-B44B-943A-3FFC1BB173B7}" type="datetime1">
              <a:rPr lang="en-US"/>
              <a:pPr>
                <a:defRPr/>
              </a:pPr>
              <a:t>2/20/14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Gill Sans" charset="0"/>
                <a:ea typeface="ヒラギノ角ゴ ProN W3" charset="-128"/>
                <a:cs typeface="ヒラギノ角ゴ ProN W3" charset="-128"/>
                <a:sym typeface="Gill Sans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Gill Sans" charset="0"/>
                <a:ea typeface="ヒラギノ角ゴ ProN W3" charset="-128"/>
                <a:cs typeface="ヒラギノ角ゴ ProN W3" charset="-128"/>
                <a:sym typeface="Gill Sans" charset="0"/>
              </a:defRPr>
            </a:lvl1pPr>
          </a:lstStyle>
          <a:p>
            <a:pPr>
              <a:defRPr/>
            </a:pPr>
            <a:fld id="{EF2E1F9C-E2D8-F246-9399-FF6FF89E69E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572475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8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3826" name="Rectangle 1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22" name="Rectangle 2"/>
          <p:cNvSpPr>
            <a:spLocks noGrp="1" noChangeArrowheads="1"/>
          </p:cNvSpPr>
          <p:nvPr>
            <p:ph type="body" sz="quarter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92889804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0"/>
      </a:spcBef>
      <a:spcAft>
        <a:spcPct val="0"/>
      </a:spcAft>
      <a:defRPr sz="1100" kern="1200">
        <a:solidFill>
          <a:schemeClr val="tx1"/>
        </a:solidFill>
        <a:latin typeface="Gill Sans" charset="0"/>
        <a:ea typeface="ＭＳ Ｐゴシック" charset="-128"/>
        <a:cs typeface="ＭＳ Ｐゴシック" charset="-128"/>
      </a:defRPr>
    </a:lvl1pPr>
    <a:lvl2pPr marL="455613" algn="l" rtl="0" eaLnBrk="0" fontAlgn="base" hangingPunct="0">
      <a:spcBef>
        <a:spcPct val="0"/>
      </a:spcBef>
      <a:spcAft>
        <a:spcPct val="0"/>
      </a:spcAft>
      <a:defRPr sz="1100" kern="1200">
        <a:solidFill>
          <a:schemeClr val="tx1"/>
        </a:solidFill>
        <a:latin typeface="Gill Sans" charset="0"/>
        <a:ea typeface="ＭＳ Ｐゴシック" charset="-128"/>
        <a:cs typeface="+mn-cs"/>
      </a:defRPr>
    </a:lvl2pPr>
    <a:lvl3pPr marL="912813" algn="l" rtl="0" eaLnBrk="0" fontAlgn="base" hangingPunct="0">
      <a:spcBef>
        <a:spcPct val="0"/>
      </a:spcBef>
      <a:spcAft>
        <a:spcPct val="0"/>
      </a:spcAft>
      <a:defRPr sz="1100" kern="1200">
        <a:solidFill>
          <a:schemeClr val="tx1"/>
        </a:solidFill>
        <a:latin typeface="Gill Sans" charset="0"/>
        <a:ea typeface="ＭＳ Ｐゴシック" charset="-128"/>
        <a:cs typeface="+mn-cs"/>
      </a:defRPr>
    </a:lvl3pPr>
    <a:lvl4pPr marL="1370013" algn="l" rtl="0" eaLnBrk="0" fontAlgn="base" hangingPunct="0">
      <a:spcBef>
        <a:spcPct val="0"/>
      </a:spcBef>
      <a:spcAft>
        <a:spcPct val="0"/>
      </a:spcAft>
      <a:defRPr sz="1100" kern="1200">
        <a:solidFill>
          <a:schemeClr val="tx1"/>
        </a:solidFill>
        <a:latin typeface="Gill Sans" charset="0"/>
        <a:ea typeface="ＭＳ Ｐゴシック" charset="-128"/>
        <a:cs typeface="+mn-cs"/>
      </a:defRPr>
    </a:lvl4pPr>
    <a:lvl5pPr marL="1827213" algn="l" rtl="0" eaLnBrk="0" fontAlgn="base" hangingPunct="0">
      <a:spcBef>
        <a:spcPct val="0"/>
      </a:spcBef>
      <a:spcAft>
        <a:spcPct val="0"/>
      </a:spcAft>
      <a:defRPr sz="1100" kern="1200">
        <a:solidFill>
          <a:schemeClr val="tx1"/>
        </a:solidFill>
        <a:latin typeface="Gill Sans" charset="0"/>
        <a:ea typeface="ＭＳ Ｐゴシック" charset="-128"/>
        <a:cs typeface="+mn-cs"/>
      </a:defRPr>
    </a:lvl5pPr>
    <a:lvl6pPr marL="2285534" algn="l" defTabSz="457105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6pPr>
    <a:lvl7pPr marL="2742637" algn="l" defTabSz="457105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7pPr>
    <a:lvl8pPr marL="3199745" algn="l" defTabSz="457105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8pPr>
    <a:lvl9pPr marL="3656852" algn="l" defTabSz="457105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8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9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0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  <a:p>
            <a:r>
              <a:rPr lang="en-US"/>
              <a:t>----- Meeting Notes (2/11/14 15:04) -----</a:t>
            </a:r>
          </a:p>
          <a:p>
            <a:r>
              <a:rPr lang="en-US"/>
              <a:t>How many think peace is possible?</a:t>
            </a:r>
          </a:p>
          <a:p>
            <a:endParaRPr lang="en-US"/>
          </a:p>
          <a:p>
            <a:r>
              <a:rPr lang="en-US"/>
              <a:t>----- Meeting Notes (2/11/14 15:07) -----</a:t>
            </a:r>
          </a:p>
          <a:p>
            <a:r>
              <a:rPr lang="en-US"/>
              <a:t>Father Furious</a:t>
            </a:r>
          </a:p>
          <a:p>
            <a:r>
              <a:rPr lang="en-US"/>
              <a:t>Brother Khe Sahn</a:t>
            </a:r>
          </a:p>
          <a:p>
            <a:r>
              <a:rPr lang="en-US"/>
              <a:t>Marching on weekends</a:t>
            </a:r>
          </a:p>
          <a:p>
            <a:r>
              <a:rPr lang="en-US"/>
              <a:t>----- Meeting Notes (2/11/14 15:10) -----</a:t>
            </a:r>
          </a:p>
          <a:p>
            <a:r>
              <a:rPr lang="en-US"/>
              <a:t>Father furious</a:t>
            </a:r>
          </a:p>
          <a:p>
            <a:endParaRPr lang="en-US"/>
          </a:p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861302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100" dirty="0" smtClean="0"/>
              <a:t>Transformational</a:t>
            </a:r>
            <a:r>
              <a:rPr lang="en-US" sz="1100" baseline="0" dirty="0" smtClean="0"/>
              <a:t> Event.  Paul </a:t>
            </a:r>
            <a:r>
              <a:rPr lang="en-US" sz="1100" baseline="0" dirty="0" err="1" smtClean="0"/>
              <a:t>Krugman</a:t>
            </a:r>
            <a:r>
              <a:rPr lang="en-US" sz="1100" baseline="0" dirty="0" smtClean="0"/>
              <a:t>.  Humans need a crisis.  Pentagon rethinks.</a:t>
            </a:r>
          </a:p>
          <a:p>
            <a:r>
              <a:rPr lang="en-US" sz="1100" baseline="0" dirty="0" smtClean="0"/>
              <a:t>Suffering: institutional collapse, global depression, mass human migrations, starvation</a:t>
            </a:r>
            <a:endParaRPr lang="en-US" sz="1100" dirty="0"/>
          </a:p>
        </p:txBody>
      </p:sp>
    </p:spTree>
    <p:extLst>
      <p:ext uri="{BB962C8B-B14F-4D97-AF65-F5344CB8AC3E}">
        <p14:creationId xmlns:p14="http://schemas.microsoft.com/office/powerpoint/2010/main" val="142687794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All men created</a:t>
            </a:r>
            <a:r>
              <a:rPr lang="en-US" baseline="0" dirty="0" smtClean="0"/>
              <a:t> equal. Life, Lib., Pursuit of </a:t>
            </a:r>
            <a:r>
              <a:rPr lang="en-US" baseline="0" dirty="0" err="1" smtClean="0"/>
              <a:t>Happ</a:t>
            </a:r>
            <a:r>
              <a:rPr lang="en-US" baseline="0" dirty="0" smtClean="0"/>
              <a:t> Dissatisfaction w government – expensive, Leadership in business, government, military.</a:t>
            </a:r>
          </a:p>
          <a:p>
            <a:r>
              <a:rPr lang="en-US" baseline="0" dirty="0" smtClean="0"/>
              <a:t>Least materialistic, most open to change. </a:t>
            </a:r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13</a:t>
            </a:r>
            <a:r>
              <a:rPr lang="en-US" baseline="30000" dirty="0" smtClean="0"/>
              <a:t>th</a:t>
            </a:r>
            <a:r>
              <a:rPr lang="en-US" dirty="0" smtClean="0"/>
              <a:t> Amendment in 1865, women 1920</a:t>
            </a:r>
          </a:p>
          <a:p>
            <a:r>
              <a:rPr lang="en-US" dirty="0" smtClean="0"/>
              <a:t>Black 2008, Arab Spring began in 2010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6896287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Father</a:t>
            </a:r>
            <a:r>
              <a:rPr lang="en-US" baseline="0" dirty="0" smtClean="0"/>
              <a:t> Furious, Brother fighting Battle of </a:t>
            </a:r>
            <a:r>
              <a:rPr lang="en-US" baseline="0" dirty="0" err="1" smtClean="0"/>
              <a:t>Khe</a:t>
            </a:r>
            <a:r>
              <a:rPr lang="en-US" baseline="0" dirty="0" smtClean="0"/>
              <a:t> </a:t>
            </a:r>
            <a:r>
              <a:rPr lang="en-US" baseline="0" dirty="0" err="1" smtClean="0"/>
              <a:t>Sahn</a:t>
            </a:r>
            <a:r>
              <a:rPr lang="en-US" baseline="0" dirty="0" smtClean="0"/>
              <a:t>.  Feared for his safety.  Damned the war that put him there.</a:t>
            </a:r>
          </a:p>
          <a:p>
            <a:r>
              <a:rPr lang="en-US" baseline="0" dirty="0" smtClean="0"/>
              <a:t>How many think possible, impossible…?</a:t>
            </a:r>
          </a:p>
          <a:p>
            <a:r>
              <a:rPr lang="en-US" baseline="0" dirty="0" smtClean="0"/>
              <a:t>In searching for the answer, I had AHA moments</a:t>
            </a:r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How many do you</a:t>
            </a:r>
            <a:r>
              <a:rPr lang="en-US" baseline="0" dirty="0" smtClean="0"/>
              <a:t> think</a:t>
            </a:r>
            <a:r>
              <a:rPr lang="en-US" dirty="0" smtClean="0"/>
              <a:t>?15 Total,</a:t>
            </a:r>
            <a:r>
              <a:rPr lang="en-US" baseline="0" dirty="0" smtClean="0"/>
              <a:t> 65 incursions, CIA, 17 avg.</a:t>
            </a:r>
          </a:p>
          <a:p>
            <a:r>
              <a:rPr lang="en-US" baseline="0" dirty="0" smtClean="0"/>
              <a:t>1812, Mexican Am., Iraq, Afghanistan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8828981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What do you</a:t>
            </a:r>
            <a:r>
              <a:rPr lang="en-US" baseline="0" dirty="0" smtClean="0"/>
              <a:t> think we spend on National Security?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2909568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Agriculture,</a:t>
            </a:r>
            <a:r>
              <a:rPr lang="en-US" baseline="0" dirty="0" smtClean="0"/>
              <a:t> Education, Health</a:t>
            </a:r>
          </a:p>
          <a:p>
            <a:r>
              <a:rPr lang="en-US" baseline="0" dirty="0" smtClean="0"/>
              <a:t>Russia, Great Britain, France</a:t>
            </a:r>
          </a:p>
          <a:p>
            <a:r>
              <a:rPr lang="en-US" dirty="0" smtClean="0"/>
              <a:t>How many foreign military bases? Russia-Syria, England-</a:t>
            </a:r>
            <a:r>
              <a:rPr lang="en-US" dirty="0" err="1" smtClean="0"/>
              <a:t>Falkan</a:t>
            </a:r>
            <a:r>
              <a:rPr lang="en-US" baseline="0" dirty="0" smtClean="0"/>
              <a:t> Islands, China-0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8255503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5750731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System</a:t>
            </a:r>
            <a:r>
              <a:rPr lang="en-US" baseline="0" dirty="0" smtClean="0"/>
              <a:t> is so flawed that we may not have to tear it down.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3248038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baseline="0" dirty="0" smtClean="0"/>
              <a:t>Exponential.  1.6 B/1900, CO2, Debt, Peak Oil</a:t>
            </a:r>
          </a:p>
          <a:p>
            <a:r>
              <a:rPr lang="en-US" baseline="0" dirty="0" smtClean="0"/>
              <a:t>All this led me to a concept of a more peaceful national security policy.  DRINK WATER.  So let’s start with a </a:t>
            </a:r>
            <a:r>
              <a:rPr lang="en-US" baseline="0" dirty="0" err="1" smtClean="0"/>
              <a:t>defintion</a:t>
            </a:r>
            <a:r>
              <a:rPr lang="en-US" baseline="0" dirty="0" smtClean="0"/>
              <a:t>…</a:t>
            </a: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  <a:p>
            <a:r>
              <a:rPr lang="en-US"/>
              <a:t>----- Meeting Notes (2/16/14 11:37) -----</a:t>
            </a:r>
          </a:p>
          <a:p>
            <a:r>
              <a:rPr lang="en-US"/>
              <a:t>We don't know what peace is</a:t>
            </a:r>
          </a:p>
          <a:p>
            <a:r>
              <a:rPr lang="en-US"/>
              <a:t>We don't think it's possible</a:t>
            </a:r>
          </a:p>
          <a:p>
            <a:r>
              <a:rPr lang="en-US"/>
              <a:t>We don't know how to do it</a:t>
            </a:r>
          </a:p>
        </p:txBody>
      </p:sp>
    </p:spTree>
    <p:extLst>
      <p:ext uri="{BB962C8B-B14F-4D97-AF65-F5344CB8AC3E}">
        <p14:creationId xmlns:p14="http://schemas.microsoft.com/office/powerpoint/2010/main" val="402730656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2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2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2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2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2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2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2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2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2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2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2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2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2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2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2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2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2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2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2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74726" y="3030540"/>
            <a:ext cx="11055350" cy="2090736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51038" y="5527681"/>
            <a:ext cx="9102726" cy="2492375"/>
          </a:xfrm>
          <a:prstGeom prst="rect">
            <a:avLst/>
          </a:prstGeom>
        </p:spPr>
        <p:txBody>
          <a:bodyPr vert="horz" lIns="91420" tIns="45710" rIns="91420" bIns="45710"/>
          <a:lstStyle>
            <a:lvl1pPr marL="0" indent="0" algn="ctr">
              <a:buNone/>
              <a:defRPr/>
            </a:lvl1pPr>
            <a:lvl2pPr marL="457105" indent="0" algn="ctr">
              <a:buNone/>
              <a:defRPr/>
            </a:lvl2pPr>
            <a:lvl3pPr marL="914213" indent="0" algn="ctr">
              <a:buNone/>
              <a:defRPr/>
            </a:lvl3pPr>
            <a:lvl4pPr marL="1371319" indent="0" algn="ctr">
              <a:buNone/>
              <a:defRPr/>
            </a:lvl4pPr>
            <a:lvl5pPr marL="1828424" indent="0" algn="ctr">
              <a:buNone/>
              <a:defRPr/>
            </a:lvl5pPr>
            <a:lvl6pPr marL="2285534" indent="0" algn="ctr">
              <a:buNone/>
              <a:defRPr/>
            </a:lvl6pPr>
            <a:lvl7pPr marL="2742637" indent="0" algn="ctr">
              <a:buNone/>
              <a:defRPr/>
            </a:lvl7pPr>
            <a:lvl8pPr marL="3199745" indent="0" algn="ctr">
              <a:buNone/>
              <a:defRPr/>
            </a:lvl8pPr>
            <a:lvl9pPr marL="3656852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</p:cSld>
  <p:clrMapOvr>
    <a:masterClrMapping/>
  </p:clrMapOvr>
  <p:transition xmlns:p14="http://schemas.microsoft.com/office/powerpoint/2010/main"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0876" y="2276481"/>
            <a:ext cx="11703050" cy="6435725"/>
          </a:xfrm>
          <a:prstGeom prst="rect">
            <a:avLst/>
          </a:prstGeom>
        </p:spPr>
        <p:txBody>
          <a:bodyPr vert="eaVert" lIns="91420" tIns="45710" rIns="91420" bIns="4571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 xmlns:p14="http://schemas.microsoft.com/office/powerpoint/2010/main">
    <p:fade/>
  </p:transition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74726" y="3030540"/>
            <a:ext cx="11055350" cy="2090736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51038" y="5527681"/>
            <a:ext cx="9102726" cy="2492375"/>
          </a:xfrm>
        </p:spPr>
        <p:txBody>
          <a:bodyPr/>
          <a:lstStyle>
            <a:lvl1pPr marL="0" indent="0" algn="ctr">
              <a:buNone/>
              <a:defRPr/>
            </a:lvl1pPr>
            <a:lvl2pPr marL="457105" indent="0" algn="ctr">
              <a:buNone/>
              <a:defRPr/>
            </a:lvl2pPr>
            <a:lvl3pPr marL="914213" indent="0" algn="ctr">
              <a:buNone/>
              <a:defRPr/>
            </a:lvl3pPr>
            <a:lvl4pPr marL="1371319" indent="0" algn="ctr">
              <a:buNone/>
              <a:defRPr/>
            </a:lvl4pPr>
            <a:lvl5pPr marL="1828424" indent="0" algn="ctr">
              <a:buNone/>
              <a:defRPr/>
            </a:lvl5pPr>
            <a:lvl6pPr marL="2285534" indent="0" algn="ctr">
              <a:buNone/>
              <a:defRPr/>
            </a:lvl6pPr>
            <a:lvl7pPr marL="2742637" indent="0" algn="ctr">
              <a:buNone/>
              <a:defRPr/>
            </a:lvl7pPr>
            <a:lvl8pPr marL="3199745" indent="0" algn="ctr">
              <a:buNone/>
              <a:defRPr/>
            </a:lvl8pPr>
            <a:lvl9pPr marL="3656852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</p:cSld>
  <p:clrMapOvr>
    <a:masterClrMapping/>
  </p:clrMapOvr>
  <p:transition xmlns:p14="http://schemas.microsoft.com/office/powerpoint/2010/main">
    <p:fade/>
  </p:transition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 xmlns:p14="http://schemas.microsoft.com/office/powerpoint/2010/main">
    <p:fade/>
  </p:transition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7113" y="6267452"/>
            <a:ext cx="11053761" cy="193675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7113" y="4133849"/>
            <a:ext cx="11053761" cy="2133601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105" indent="0">
              <a:buNone/>
              <a:defRPr sz="1800"/>
            </a:lvl2pPr>
            <a:lvl3pPr marL="914213" indent="0">
              <a:buNone/>
              <a:defRPr sz="1600"/>
            </a:lvl3pPr>
            <a:lvl4pPr marL="1371319" indent="0">
              <a:buNone/>
              <a:defRPr sz="1400"/>
            </a:lvl4pPr>
            <a:lvl5pPr marL="1828424" indent="0">
              <a:buNone/>
              <a:defRPr sz="1400"/>
            </a:lvl5pPr>
            <a:lvl6pPr marL="2285534" indent="0">
              <a:buNone/>
              <a:defRPr sz="1400"/>
            </a:lvl6pPr>
            <a:lvl7pPr marL="2742637" indent="0">
              <a:buNone/>
              <a:defRPr sz="1400"/>
            </a:lvl7pPr>
            <a:lvl8pPr marL="3199745" indent="0">
              <a:buNone/>
              <a:defRPr sz="1400"/>
            </a:lvl8pPr>
            <a:lvl9pPr marL="3656852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 xmlns:p14="http://schemas.microsoft.com/office/powerpoint/2010/main">
    <p:fade/>
  </p:transition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70002" y="2768605"/>
            <a:ext cx="5156200" cy="5714999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78600" y="2768605"/>
            <a:ext cx="5156200" cy="5714999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 xmlns:p14="http://schemas.microsoft.com/office/powerpoint/2010/main">
    <p:fade/>
  </p:transition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6" y="390525"/>
            <a:ext cx="11703050" cy="16256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0876" y="2182814"/>
            <a:ext cx="5745163" cy="909638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05" indent="0">
              <a:buNone/>
              <a:defRPr sz="2000" b="1"/>
            </a:lvl2pPr>
            <a:lvl3pPr marL="914213" indent="0">
              <a:buNone/>
              <a:defRPr sz="1800" b="1"/>
            </a:lvl3pPr>
            <a:lvl4pPr marL="1371319" indent="0">
              <a:buNone/>
              <a:defRPr sz="1600" b="1"/>
            </a:lvl4pPr>
            <a:lvl5pPr marL="1828424" indent="0">
              <a:buNone/>
              <a:defRPr sz="1600" b="1"/>
            </a:lvl5pPr>
            <a:lvl6pPr marL="2285534" indent="0">
              <a:buNone/>
              <a:defRPr sz="1600" b="1"/>
            </a:lvl6pPr>
            <a:lvl7pPr marL="2742637" indent="0">
              <a:buNone/>
              <a:defRPr sz="1600" b="1"/>
            </a:lvl7pPr>
            <a:lvl8pPr marL="3199745" indent="0">
              <a:buNone/>
              <a:defRPr sz="1600" b="1"/>
            </a:lvl8pPr>
            <a:lvl9pPr marL="3656852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0876" y="3092451"/>
            <a:ext cx="5745163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05590" y="2182814"/>
            <a:ext cx="5748336" cy="909638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05" indent="0">
              <a:buNone/>
              <a:defRPr sz="2000" b="1"/>
            </a:lvl2pPr>
            <a:lvl3pPr marL="914213" indent="0">
              <a:buNone/>
              <a:defRPr sz="1800" b="1"/>
            </a:lvl3pPr>
            <a:lvl4pPr marL="1371319" indent="0">
              <a:buNone/>
              <a:defRPr sz="1600" b="1"/>
            </a:lvl4pPr>
            <a:lvl5pPr marL="1828424" indent="0">
              <a:buNone/>
              <a:defRPr sz="1600" b="1"/>
            </a:lvl5pPr>
            <a:lvl6pPr marL="2285534" indent="0">
              <a:buNone/>
              <a:defRPr sz="1600" b="1"/>
            </a:lvl6pPr>
            <a:lvl7pPr marL="2742637" indent="0">
              <a:buNone/>
              <a:defRPr sz="1600" b="1"/>
            </a:lvl7pPr>
            <a:lvl8pPr marL="3199745" indent="0">
              <a:buNone/>
              <a:defRPr sz="1600" b="1"/>
            </a:lvl8pPr>
            <a:lvl9pPr marL="3656852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5590" y="3092451"/>
            <a:ext cx="5748336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 xmlns:p14="http://schemas.microsoft.com/office/powerpoint/2010/main">
    <p:fade/>
  </p:transition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  <p:transition xmlns:p14="http://schemas.microsoft.com/office/powerpoint/2010/main">
    <p:fade/>
  </p:transition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xmlns:p14="http://schemas.microsoft.com/office/powerpoint/2010/main">
    <p:fade/>
  </p:transition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81" y="388944"/>
            <a:ext cx="4278313" cy="165258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4763" y="388939"/>
            <a:ext cx="7269163" cy="8323263"/>
          </a:xfrm>
        </p:spPr>
        <p:txBody>
          <a:bodyPr/>
          <a:lstStyle>
            <a:lvl1pPr>
              <a:defRPr sz="31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0881" y="2041526"/>
            <a:ext cx="4278313" cy="6670674"/>
          </a:xfrm>
        </p:spPr>
        <p:txBody>
          <a:bodyPr/>
          <a:lstStyle>
            <a:lvl1pPr marL="0" indent="0">
              <a:buNone/>
              <a:defRPr sz="1400"/>
            </a:lvl1pPr>
            <a:lvl2pPr marL="457105" indent="0">
              <a:buNone/>
              <a:defRPr sz="1100"/>
            </a:lvl2pPr>
            <a:lvl3pPr marL="914213" indent="0">
              <a:buNone/>
              <a:defRPr sz="1000"/>
            </a:lvl3pPr>
            <a:lvl4pPr marL="1371319" indent="0">
              <a:buNone/>
              <a:defRPr sz="900"/>
            </a:lvl4pPr>
            <a:lvl5pPr marL="1828424" indent="0">
              <a:buNone/>
              <a:defRPr sz="900"/>
            </a:lvl5pPr>
            <a:lvl6pPr marL="2285534" indent="0">
              <a:buNone/>
              <a:defRPr sz="900"/>
            </a:lvl6pPr>
            <a:lvl7pPr marL="2742637" indent="0">
              <a:buNone/>
              <a:defRPr sz="900"/>
            </a:lvl7pPr>
            <a:lvl8pPr marL="3199745" indent="0">
              <a:buNone/>
              <a:defRPr sz="900"/>
            </a:lvl8pPr>
            <a:lvl9pPr marL="3656852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 xmlns:p14="http://schemas.microsoft.com/office/powerpoint/2010/main">
    <p:fade/>
  </p:transition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49530" y="6827839"/>
            <a:ext cx="7802563" cy="8064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549530" y="871538"/>
            <a:ext cx="7802563" cy="5851526"/>
          </a:xfrm>
        </p:spPr>
        <p:txBody>
          <a:bodyPr/>
          <a:lstStyle>
            <a:lvl1pPr marL="0" indent="0">
              <a:buNone/>
              <a:defRPr sz="3100"/>
            </a:lvl1pPr>
            <a:lvl2pPr marL="457105" indent="0">
              <a:buNone/>
              <a:defRPr sz="2800"/>
            </a:lvl2pPr>
            <a:lvl3pPr marL="914213" indent="0">
              <a:buNone/>
              <a:defRPr sz="2400"/>
            </a:lvl3pPr>
            <a:lvl4pPr marL="1371319" indent="0">
              <a:buNone/>
              <a:defRPr sz="2000"/>
            </a:lvl4pPr>
            <a:lvl5pPr marL="1828424" indent="0">
              <a:buNone/>
              <a:defRPr sz="2000"/>
            </a:lvl5pPr>
            <a:lvl6pPr marL="2285534" indent="0">
              <a:buNone/>
              <a:defRPr sz="2000"/>
            </a:lvl6pPr>
            <a:lvl7pPr marL="2742637" indent="0">
              <a:buNone/>
              <a:defRPr sz="2000"/>
            </a:lvl7pPr>
            <a:lvl8pPr marL="3199745" indent="0">
              <a:buNone/>
              <a:defRPr sz="2000"/>
            </a:lvl8pPr>
            <a:lvl9pPr marL="3656852" indent="0">
              <a:buNone/>
              <a:defRPr sz="2000"/>
            </a:lvl9pPr>
          </a:lstStyle>
          <a:p>
            <a:pPr lvl="0"/>
            <a:endParaRPr lang="en-US" noProof="0" smtClean="0">
              <a:sym typeface="Gill Sans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49530" y="7634290"/>
            <a:ext cx="7802563" cy="1144587"/>
          </a:xfrm>
        </p:spPr>
        <p:txBody>
          <a:bodyPr/>
          <a:lstStyle>
            <a:lvl1pPr marL="0" indent="0">
              <a:buNone/>
              <a:defRPr sz="1400"/>
            </a:lvl1pPr>
            <a:lvl2pPr marL="457105" indent="0">
              <a:buNone/>
              <a:defRPr sz="1100"/>
            </a:lvl2pPr>
            <a:lvl3pPr marL="914213" indent="0">
              <a:buNone/>
              <a:defRPr sz="1000"/>
            </a:lvl3pPr>
            <a:lvl4pPr marL="1371319" indent="0">
              <a:buNone/>
              <a:defRPr sz="900"/>
            </a:lvl4pPr>
            <a:lvl5pPr marL="1828424" indent="0">
              <a:buNone/>
              <a:defRPr sz="900"/>
            </a:lvl5pPr>
            <a:lvl6pPr marL="2285534" indent="0">
              <a:buNone/>
              <a:defRPr sz="900"/>
            </a:lvl6pPr>
            <a:lvl7pPr marL="2742637" indent="0">
              <a:buNone/>
              <a:defRPr sz="900"/>
            </a:lvl7pPr>
            <a:lvl8pPr marL="3199745" indent="0">
              <a:buNone/>
              <a:defRPr sz="900"/>
            </a:lvl8pPr>
            <a:lvl9pPr marL="3656852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 xmlns:p14="http://schemas.microsoft.com/office/powerpoint/2010/main">
    <p:fade/>
  </p:transition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 xmlns:p14="http://schemas.microsoft.com/office/powerpoint/2010/main"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28163" y="2276481"/>
            <a:ext cx="2925761" cy="64357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0876" y="2276481"/>
            <a:ext cx="8624887" cy="6435725"/>
          </a:xfrm>
          <a:prstGeom prst="rect">
            <a:avLst/>
          </a:prstGeom>
        </p:spPr>
        <p:txBody>
          <a:bodyPr vert="eaVert" lIns="91420" tIns="45710" rIns="91420" bIns="4571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 xmlns:p14="http://schemas.microsoft.com/office/powerpoint/2010/main">
    <p:fade/>
  </p:transition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118599" y="254000"/>
            <a:ext cx="2616201" cy="822960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70005" y="254000"/>
            <a:ext cx="7696201" cy="8229601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 xmlns:p14="http://schemas.microsoft.com/office/powerpoint/2010/main">
    <p:fade/>
  </p:transition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74726" y="3030540"/>
            <a:ext cx="11055350" cy="2090736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51038" y="5527681"/>
            <a:ext cx="9102726" cy="2492375"/>
          </a:xfrm>
        </p:spPr>
        <p:txBody>
          <a:bodyPr/>
          <a:lstStyle>
            <a:lvl1pPr marL="0" indent="0" algn="ctr">
              <a:buNone/>
              <a:defRPr/>
            </a:lvl1pPr>
            <a:lvl2pPr marL="457105" indent="0" algn="ctr">
              <a:buNone/>
              <a:defRPr/>
            </a:lvl2pPr>
            <a:lvl3pPr marL="914213" indent="0" algn="ctr">
              <a:buNone/>
              <a:defRPr/>
            </a:lvl3pPr>
            <a:lvl4pPr marL="1371319" indent="0" algn="ctr">
              <a:buNone/>
              <a:defRPr/>
            </a:lvl4pPr>
            <a:lvl5pPr marL="1828424" indent="0" algn="ctr">
              <a:buNone/>
              <a:defRPr/>
            </a:lvl5pPr>
            <a:lvl6pPr marL="2285534" indent="0" algn="ctr">
              <a:buNone/>
              <a:defRPr/>
            </a:lvl6pPr>
            <a:lvl7pPr marL="2742637" indent="0" algn="ctr">
              <a:buNone/>
              <a:defRPr/>
            </a:lvl7pPr>
            <a:lvl8pPr marL="3199745" indent="0" algn="ctr">
              <a:buNone/>
              <a:defRPr/>
            </a:lvl8pPr>
            <a:lvl9pPr marL="3656852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</p:cSld>
  <p:clrMapOvr>
    <a:masterClrMapping/>
  </p:clrMapOvr>
  <p:transition xmlns:p14="http://schemas.microsoft.com/office/powerpoint/2010/main">
    <p:fade/>
  </p:transition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 xmlns:p14="http://schemas.microsoft.com/office/powerpoint/2010/main">
    <p:fade/>
  </p:transition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7113" y="6267452"/>
            <a:ext cx="11053761" cy="193675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7113" y="4133849"/>
            <a:ext cx="11053761" cy="2133601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105" indent="0">
              <a:buNone/>
              <a:defRPr sz="1800"/>
            </a:lvl2pPr>
            <a:lvl3pPr marL="914213" indent="0">
              <a:buNone/>
              <a:defRPr sz="1600"/>
            </a:lvl3pPr>
            <a:lvl4pPr marL="1371319" indent="0">
              <a:buNone/>
              <a:defRPr sz="1400"/>
            </a:lvl4pPr>
            <a:lvl5pPr marL="1828424" indent="0">
              <a:buNone/>
              <a:defRPr sz="1400"/>
            </a:lvl5pPr>
            <a:lvl6pPr marL="2285534" indent="0">
              <a:buNone/>
              <a:defRPr sz="1400"/>
            </a:lvl6pPr>
            <a:lvl7pPr marL="2742637" indent="0">
              <a:buNone/>
              <a:defRPr sz="1400"/>
            </a:lvl7pPr>
            <a:lvl8pPr marL="3199745" indent="0">
              <a:buNone/>
              <a:defRPr sz="1400"/>
            </a:lvl8pPr>
            <a:lvl9pPr marL="3656852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 xmlns:p14="http://schemas.microsoft.com/office/powerpoint/2010/main">
    <p:fade/>
  </p:transition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772402" y="2768605"/>
            <a:ext cx="1905000" cy="5714999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829800" y="2768605"/>
            <a:ext cx="1905000" cy="5714999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 xmlns:p14="http://schemas.microsoft.com/office/powerpoint/2010/main">
    <p:fade/>
  </p:transition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6" y="390525"/>
            <a:ext cx="11703050" cy="16256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0876" y="2182814"/>
            <a:ext cx="5745163" cy="909638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05" indent="0">
              <a:buNone/>
              <a:defRPr sz="2000" b="1"/>
            </a:lvl2pPr>
            <a:lvl3pPr marL="914213" indent="0">
              <a:buNone/>
              <a:defRPr sz="1800" b="1"/>
            </a:lvl3pPr>
            <a:lvl4pPr marL="1371319" indent="0">
              <a:buNone/>
              <a:defRPr sz="1600" b="1"/>
            </a:lvl4pPr>
            <a:lvl5pPr marL="1828424" indent="0">
              <a:buNone/>
              <a:defRPr sz="1600" b="1"/>
            </a:lvl5pPr>
            <a:lvl6pPr marL="2285534" indent="0">
              <a:buNone/>
              <a:defRPr sz="1600" b="1"/>
            </a:lvl6pPr>
            <a:lvl7pPr marL="2742637" indent="0">
              <a:buNone/>
              <a:defRPr sz="1600" b="1"/>
            </a:lvl7pPr>
            <a:lvl8pPr marL="3199745" indent="0">
              <a:buNone/>
              <a:defRPr sz="1600" b="1"/>
            </a:lvl8pPr>
            <a:lvl9pPr marL="3656852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0876" y="3092451"/>
            <a:ext cx="5745163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05590" y="2182814"/>
            <a:ext cx="5748336" cy="909638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05" indent="0">
              <a:buNone/>
              <a:defRPr sz="2000" b="1"/>
            </a:lvl2pPr>
            <a:lvl3pPr marL="914213" indent="0">
              <a:buNone/>
              <a:defRPr sz="1800" b="1"/>
            </a:lvl3pPr>
            <a:lvl4pPr marL="1371319" indent="0">
              <a:buNone/>
              <a:defRPr sz="1600" b="1"/>
            </a:lvl4pPr>
            <a:lvl5pPr marL="1828424" indent="0">
              <a:buNone/>
              <a:defRPr sz="1600" b="1"/>
            </a:lvl5pPr>
            <a:lvl6pPr marL="2285534" indent="0">
              <a:buNone/>
              <a:defRPr sz="1600" b="1"/>
            </a:lvl6pPr>
            <a:lvl7pPr marL="2742637" indent="0">
              <a:buNone/>
              <a:defRPr sz="1600" b="1"/>
            </a:lvl7pPr>
            <a:lvl8pPr marL="3199745" indent="0">
              <a:buNone/>
              <a:defRPr sz="1600" b="1"/>
            </a:lvl8pPr>
            <a:lvl9pPr marL="3656852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5590" y="3092451"/>
            <a:ext cx="5748336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 xmlns:p14="http://schemas.microsoft.com/office/powerpoint/2010/main">
    <p:fade/>
  </p:transition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  <p:transition xmlns:p14="http://schemas.microsoft.com/office/powerpoint/2010/main">
    <p:fade/>
  </p:transition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xmlns:p14="http://schemas.microsoft.com/office/powerpoint/2010/main">
    <p:fade/>
  </p:transition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81" y="388944"/>
            <a:ext cx="4278313" cy="165258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4763" y="388939"/>
            <a:ext cx="7269163" cy="8323263"/>
          </a:xfrm>
        </p:spPr>
        <p:txBody>
          <a:bodyPr/>
          <a:lstStyle>
            <a:lvl1pPr>
              <a:defRPr sz="31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0881" y="2041526"/>
            <a:ext cx="4278313" cy="6670674"/>
          </a:xfrm>
        </p:spPr>
        <p:txBody>
          <a:bodyPr/>
          <a:lstStyle>
            <a:lvl1pPr marL="0" indent="0">
              <a:buNone/>
              <a:defRPr sz="1400"/>
            </a:lvl1pPr>
            <a:lvl2pPr marL="457105" indent="0">
              <a:buNone/>
              <a:defRPr sz="1100"/>
            </a:lvl2pPr>
            <a:lvl3pPr marL="914213" indent="0">
              <a:buNone/>
              <a:defRPr sz="1000"/>
            </a:lvl3pPr>
            <a:lvl4pPr marL="1371319" indent="0">
              <a:buNone/>
              <a:defRPr sz="900"/>
            </a:lvl4pPr>
            <a:lvl5pPr marL="1828424" indent="0">
              <a:buNone/>
              <a:defRPr sz="900"/>
            </a:lvl5pPr>
            <a:lvl6pPr marL="2285534" indent="0">
              <a:buNone/>
              <a:defRPr sz="900"/>
            </a:lvl6pPr>
            <a:lvl7pPr marL="2742637" indent="0">
              <a:buNone/>
              <a:defRPr sz="900"/>
            </a:lvl7pPr>
            <a:lvl8pPr marL="3199745" indent="0">
              <a:buNone/>
              <a:defRPr sz="900"/>
            </a:lvl8pPr>
            <a:lvl9pPr marL="3656852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 xmlns:p14="http://schemas.microsoft.com/office/powerpoint/2010/main">
    <p:fade/>
  </p:transition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49530" y="6827839"/>
            <a:ext cx="7802563" cy="8064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549530" y="871538"/>
            <a:ext cx="7802563" cy="5851526"/>
          </a:xfrm>
        </p:spPr>
        <p:txBody>
          <a:bodyPr/>
          <a:lstStyle>
            <a:lvl1pPr marL="0" indent="0">
              <a:buNone/>
              <a:defRPr sz="3100"/>
            </a:lvl1pPr>
            <a:lvl2pPr marL="457105" indent="0">
              <a:buNone/>
              <a:defRPr sz="2800"/>
            </a:lvl2pPr>
            <a:lvl3pPr marL="914213" indent="0">
              <a:buNone/>
              <a:defRPr sz="2400"/>
            </a:lvl3pPr>
            <a:lvl4pPr marL="1371319" indent="0">
              <a:buNone/>
              <a:defRPr sz="2000"/>
            </a:lvl4pPr>
            <a:lvl5pPr marL="1828424" indent="0">
              <a:buNone/>
              <a:defRPr sz="2000"/>
            </a:lvl5pPr>
            <a:lvl6pPr marL="2285534" indent="0">
              <a:buNone/>
              <a:defRPr sz="2000"/>
            </a:lvl6pPr>
            <a:lvl7pPr marL="2742637" indent="0">
              <a:buNone/>
              <a:defRPr sz="2000"/>
            </a:lvl7pPr>
            <a:lvl8pPr marL="3199745" indent="0">
              <a:buNone/>
              <a:defRPr sz="2000"/>
            </a:lvl8pPr>
            <a:lvl9pPr marL="3656852" indent="0">
              <a:buNone/>
              <a:defRPr sz="2000"/>
            </a:lvl9pPr>
          </a:lstStyle>
          <a:p>
            <a:pPr lvl="0"/>
            <a:endParaRPr lang="en-US" noProof="0" smtClean="0">
              <a:sym typeface="Gill Sans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49530" y="7634290"/>
            <a:ext cx="7802563" cy="1144587"/>
          </a:xfrm>
        </p:spPr>
        <p:txBody>
          <a:bodyPr/>
          <a:lstStyle>
            <a:lvl1pPr marL="0" indent="0">
              <a:buNone/>
              <a:defRPr sz="1400"/>
            </a:lvl1pPr>
            <a:lvl2pPr marL="457105" indent="0">
              <a:buNone/>
              <a:defRPr sz="1100"/>
            </a:lvl2pPr>
            <a:lvl3pPr marL="914213" indent="0">
              <a:buNone/>
              <a:defRPr sz="1000"/>
            </a:lvl3pPr>
            <a:lvl4pPr marL="1371319" indent="0">
              <a:buNone/>
              <a:defRPr sz="900"/>
            </a:lvl4pPr>
            <a:lvl5pPr marL="1828424" indent="0">
              <a:buNone/>
              <a:defRPr sz="900"/>
            </a:lvl5pPr>
            <a:lvl6pPr marL="2285534" indent="0">
              <a:buNone/>
              <a:defRPr sz="900"/>
            </a:lvl6pPr>
            <a:lvl7pPr marL="2742637" indent="0">
              <a:buNone/>
              <a:defRPr sz="900"/>
            </a:lvl7pPr>
            <a:lvl8pPr marL="3199745" indent="0">
              <a:buNone/>
              <a:defRPr sz="900"/>
            </a:lvl8pPr>
            <a:lvl9pPr marL="3656852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 xmlns:p14="http://schemas.microsoft.com/office/powerpoint/2010/main">
    <p:fad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74726" y="3030540"/>
            <a:ext cx="11055350" cy="2090736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51038" y="5527681"/>
            <a:ext cx="9102726" cy="2492375"/>
          </a:xfrm>
        </p:spPr>
        <p:txBody>
          <a:bodyPr/>
          <a:lstStyle>
            <a:lvl1pPr marL="0" indent="0" algn="ctr">
              <a:buNone/>
              <a:defRPr/>
            </a:lvl1pPr>
            <a:lvl2pPr marL="457105" indent="0" algn="ctr">
              <a:buNone/>
              <a:defRPr/>
            </a:lvl2pPr>
            <a:lvl3pPr marL="914213" indent="0" algn="ctr">
              <a:buNone/>
              <a:defRPr/>
            </a:lvl3pPr>
            <a:lvl4pPr marL="1371319" indent="0" algn="ctr">
              <a:buNone/>
              <a:defRPr/>
            </a:lvl4pPr>
            <a:lvl5pPr marL="1828424" indent="0" algn="ctr">
              <a:buNone/>
              <a:defRPr/>
            </a:lvl5pPr>
            <a:lvl6pPr marL="2285534" indent="0" algn="ctr">
              <a:buNone/>
              <a:defRPr/>
            </a:lvl6pPr>
            <a:lvl7pPr marL="2742637" indent="0" algn="ctr">
              <a:buNone/>
              <a:defRPr/>
            </a:lvl7pPr>
            <a:lvl8pPr marL="3199745" indent="0" algn="ctr">
              <a:buNone/>
              <a:defRPr/>
            </a:lvl8pPr>
            <a:lvl9pPr marL="3656852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</p:cSld>
  <p:clrMapOvr>
    <a:masterClrMapping/>
  </p:clrMapOvr>
  <p:transition xmlns:p14="http://schemas.microsoft.com/office/powerpoint/2010/main">
    <p:fade/>
  </p:transition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 xmlns:p14="http://schemas.microsoft.com/office/powerpoint/2010/main">
    <p:fade/>
  </p:transition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118599" y="254000"/>
            <a:ext cx="2616201" cy="822960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70005" y="254000"/>
            <a:ext cx="7696201" cy="8229601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 xmlns:p14="http://schemas.microsoft.com/office/powerpoint/2010/main">
    <p:fade/>
  </p:transition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74726" y="3030540"/>
            <a:ext cx="11055350" cy="2090736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51038" y="5527681"/>
            <a:ext cx="9102726" cy="2492375"/>
          </a:xfrm>
        </p:spPr>
        <p:txBody>
          <a:bodyPr/>
          <a:lstStyle>
            <a:lvl1pPr marL="0" indent="0" algn="ctr">
              <a:buNone/>
              <a:defRPr/>
            </a:lvl1pPr>
            <a:lvl2pPr marL="457105" indent="0" algn="ctr">
              <a:buNone/>
              <a:defRPr/>
            </a:lvl2pPr>
            <a:lvl3pPr marL="914213" indent="0" algn="ctr">
              <a:buNone/>
              <a:defRPr/>
            </a:lvl3pPr>
            <a:lvl4pPr marL="1371319" indent="0" algn="ctr">
              <a:buNone/>
              <a:defRPr/>
            </a:lvl4pPr>
            <a:lvl5pPr marL="1828424" indent="0" algn="ctr">
              <a:buNone/>
              <a:defRPr/>
            </a:lvl5pPr>
            <a:lvl6pPr marL="2285534" indent="0" algn="ctr">
              <a:buNone/>
              <a:defRPr/>
            </a:lvl6pPr>
            <a:lvl7pPr marL="2742637" indent="0" algn="ctr">
              <a:buNone/>
              <a:defRPr/>
            </a:lvl7pPr>
            <a:lvl8pPr marL="3199745" indent="0" algn="ctr">
              <a:buNone/>
              <a:defRPr/>
            </a:lvl8pPr>
            <a:lvl9pPr marL="3656852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</p:cSld>
  <p:clrMapOvr>
    <a:masterClrMapping/>
  </p:clrMapOvr>
  <p:transition xmlns:p14="http://schemas.microsoft.com/office/powerpoint/2010/main">
    <p:fade/>
  </p:transition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 xmlns:p14="http://schemas.microsoft.com/office/powerpoint/2010/main">
    <p:fade/>
  </p:transition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7113" y="6267452"/>
            <a:ext cx="11053761" cy="193675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7113" y="4133849"/>
            <a:ext cx="11053761" cy="2133601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105" indent="0">
              <a:buNone/>
              <a:defRPr sz="1800"/>
            </a:lvl2pPr>
            <a:lvl3pPr marL="914213" indent="0">
              <a:buNone/>
              <a:defRPr sz="1600"/>
            </a:lvl3pPr>
            <a:lvl4pPr marL="1371319" indent="0">
              <a:buNone/>
              <a:defRPr sz="1400"/>
            </a:lvl4pPr>
            <a:lvl5pPr marL="1828424" indent="0">
              <a:buNone/>
              <a:defRPr sz="1400"/>
            </a:lvl5pPr>
            <a:lvl6pPr marL="2285534" indent="0">
              <a:buNone/>
              <a:defRPr sz="1400"/>
            </a:lvl6pPr>
            <a:lvl7pPr marL="2742637" indent="0">
              <a:buNone/>
              <a:defRPr sz="1400"/>
            </a:lvl7pPr>
            <a:lvl8pPr marL="3199745" indent="0">
              <a:buNone/>
              <a:defRPr sz="1400"/>
            </a:lvl8pPr>
            <a:lvl9pPr marL="3656852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 xmlns:p14="http://schemas.microsoft.com/office/powerpoint/2010/main">
    <p:fade/>
  </p:transition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70001" y="2768605"/>
            <a:ext cx="2444750" cy="5714999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67151" y="2768605"/>
            <a:ext cx="2444750" cy="5714999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 xmlns:p14="http://schemas.microsoft.com/office/powerpoint/2010/main">
    <p:fade/>
  </p:transition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6" y="390525"/>
            <a:ext cx="11703050" cy="16256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0876" y="2182814"/>
            <a:ext cx="5745163" cy="909638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05" indent="0">
              <a:buNone/>
              <a:defRPr sz="2000" b="1"/>
            </a:lvl2pPr>
            <a:lvl3pPr marL="914213" indent="0">
              <a:buNone/>
              <a:defRPr sz="1800" b="1"/>
            </a:lvl3pPr>
            <a:lvl4pPr marL="1371319" indent="0">
              <a:buNone/>
              <a:defRPr sz="1600" b="1"/>
            </a:lvl4pPr>
            <a:lvl5pPr marL="1828424" indent="0">
              <a:buNone/>
              <a:defRPr sz="1600" b="1"/>
            </a:lvl5pPr>
            <a:lvl6pPr marL="2285534" indent="0">
              <a:buNone/>
              <a:defRPr sz="1600" b="1"/>
            </a:lvl6pPr>
            <a:lvl7pPr marL="2742637" indent="0">
              <a:buNone/>
              <a:defRPr sz="1600" b="1"/>
            </a:lvl7pPr>
            <a:lvl8pPr marL="3199745" indent="0">
              <a:buNone/>
              <a:defRPr sz="1600" b="1"/>
            </a:lvl8pPr>
            <a:lvl9pPr marL="3656852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0876" y="3092451"/>
            <a:ext cx="5745163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05590" y="2182814"/>
            <a:ext cx="5748336" cy="909638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05" indent="0">
              <a:buNone/>
              <a:defRPr sz="2000" b="1"/>
            </a:lvl2pPr>
            <a:lvl3pPr marL="914213" indent="0">
              <a:buNone/>
              <a:defRPr sz="1800" b="1"/>
            </a:lvl3pPr>
            <a:lvl4pPr marL="1371319" indent="0">
              <a:buNone/>
              <a:defRPr sz="1600" b="1"/>
            </a:lvl4pPr>
            <a:lvl5pPr marL="1828424" indent="0">
              <a:buNone/>
              <a:defRPr sz="1600" b="1"/>
            </a:lvl5pPr>
            <a:lvl6pPr marL="2285534" indent="0">
              <a:buNone/>
              <a:defRPr sz="1600" b="1"/>
            </a:lvl6pPr>
            <a:lvl7pPr marL="2742637" indent="0">
              <a:buNone/>
              <a:defRPr sz="1600" b="1"/>
            </a:lvl7pPr>
            <a:lvl8pPr marL="3199745" indent="0">
              <a:buNone/>
              <a:defRPr sz="1600" b="1"/>
            </a:lvl8pPr>
            <a:lvl9pPr marL="3656852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5590" y="3092451"/>
            <a:ext cx="5748336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 xmlns:p14="http://schemas.microsoft.com/office/powerpoint/2010/main">
    <p:fade/>
  </p:transition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  <p:transition xmlns:p14="http://schemas.microsoft.com/office/powerpoint/2010/main">
    <p:fade/>
  </p:transition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xmlns:p14="http://schemas.microsoft.com/office/powerpoint/2010/main">
    <p:fade/>
  </p:transition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81" y="388944"/>
            <a:ext cx="4278313" cy="165258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4763" y="388939"/>
            <a:ext cx="7269163" cy="8323263"/>
          </a:xfrm>
        </p:spPr>
        <p:txBody>
          <a:bodyPr/>
          <a:lstStyle>
            <a:lvl1pPr>
              <a:defRPr sz="31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0881" y="2041526"/>
            <a:ext cx="4278313" cy="6670674"/>
          </a:xfrm>
        </p:spPr>
        <p:txBody>
          <a:bodyPr/>
          <a:lstStyle>
            <a:lvl1pPr marL="0" indent="0">
              <a:buNone/>
              <a:defRPr sz="1400"/>
            </a:lvl1pPr>
            <a:lvl2pPr marL="457105" indent="0">
              <a:buNone/>
              <a:defRPr sz="1100"/>
            </a:lvl2pPr>
            <a:lvl3pPr marL="914213" indent="0">
              <a:buNone/>
              <a:defRPr sz="1000"/>
            </a:lvl3pPr>
            <a:lvl4pPr marL="1371319" indent="0">
              <a:buNone/>
              <a:defRPr sz="900"/>
            </a:lvl4pPr>
            <a:lvl5pPr marL="1828424" indent="0">
              <a:buNone/>
              <a:defRPr sz="900"/>
            </a:lvl5pPr>
            <a:lvl6pPr marL="2285534" indent="0">
              <a:buNone/>
              <a:defRPr sz="900"/>
            </a:lvl6pPr>
            <a:lvl7pPr marL="2742637" indent="0">
              <a:buNone/>
              <a:defRPr sz="900"/>
            </a:lvl7pPr>
            <a:lvl8pPr marL="3199745" indent="0">
              <a:buNone/>
              <a:defRPr sz="900"/>
            </a:lvl8pPr>
            <a:lvl9pPr marL="3656852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 xmlns:p14="http://schemas.microsoft.com/office/powerpoint/2010/main">
    <p:fad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 xmlns:p14="http://schemas.microsoft.com/office/powerpoint/2010/main">
    <p:fade/>
  </p:transition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49530" y="6827839"/>
            <a:ext cx="7802563" cy="8064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549530" y="871538"/>
            <a:ext cx="7802563" cy="5851526"/>
          </a:xfrm>
        </p:spPr>
        <p:txBody>
          <a:bodyPr/>
          <a:lstStyle>
            <a:lvl1pPr marL="0" indent="0">
              <a:buNone/>
              <a:defRPr sz="3100"/>
            </a:lvl1pPr>
            <a:lvl2pPr marL="457105" indent="0">
              <a:buNone/>
              <a:defRPr sz="2800"/>
            </a:lvl2pPr>
            <a:lvl3pPr marL="914213" indent="0">
              <a:buNone/>
              <a:defRPr sz="2400"/>
            </a:lvl3pPr>
            <a:lvl4pPr marL="1371319" indent="0">
              <a:buNone/>
              <a:defRPr sz="2000"/>
            </a:lvl4pPr>
            <a:lvl5pPr marL="1828424" indent="0">
              <a:buNone/>
              <a:defRPr sz="2000"/>
            </a:lvl5pPr>
            <a:lvl6pPr marL="2285534" indent="0">
              <a:buNone/>
              <a:defRPr sz="2000"/>
            </a:lvl6pPr>
            <a:lvl7pPr marL="2742637" indent="0">
              <a:buNone/>
              <a:defRPr sz="2000"/>
            </a:lvl7pPr>
            <a:lvl8pPr marL="3199745" indent="0">
              <a:buNone/>
              <a:defRPr sz="2000"/>
            </a:lvl8pPr>
            <a:lvl9pPr marL="3656852" indent="0">
              <a:buNone/>
              <a:defRPr sz="2000"/>
            </a:lvl9pPr>
          </a:lstStyle>
          <a:p>
            <a:pPr lvl="0"/>
            <a:endParaRPr lang="en-US" noProof="0" smtClean="0">
              <a:sym typeface="Gill Sans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49530" y="7634290"/>
            <a:ext cx="7802563" cy="1144587"/>
          </a:xfrm>
        </p:spPr>
        <p:txBody>
          <a:bodyPr/>
          <a:lstStyle>
            <a:lvl1pPr marL="0" indent="0">
              <a:buNone/>
              <a:defRPr sz="1400"/>
            </a:lvl1pPr>
            <a:lvl2pPr marL="457105" indent="0">
              <a:buNone/>
              <a:defRPr sz="1100"/>
            </a:lvl2pPr>
            <a:lvl3pPr marL="914213" indent="0">
              <a:buNone/>
              <a:defRPr sz="1000"/>
            </a:lvl3pPr>
            <a:lvl4pPr marL="1371319" indent="0">
              <a:buNone/>
              <a:defRPr sz="900"/>
            </a:lvl4pPr>
            <a:lvl5pPr marL="1828424" indent="0">
              <a:buNone/>
              <a:defRPr sz="900"/>
            </a:lvl5pPr>
            <a:lvl6pPr marL="2285534" indent="0">
              <a:buNone/>
              <a:defRPr sz="900"/>
            </a:lvl6pPr>
            <a:lvl7pPr marL="2742637" indent="0">
              <a:buNone/>
              <a:defRPr sz="900"/>
            </a:lvl7pPr>
            <a:lvl8pPr marL="3199745" indent="0">
              <a:buNone/>
              <a:defRPr sz="900"/>
            </a:lvl8pPr>
            <a:lvl9pPr marL="3656852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 xmlns:p14="http://schemas.microsoft.com/office/powerpoint/2010/main">
    <p:fade/>
  </p:transition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 xmlns:p14="http://schemas.microsoft.com/office/powerpoint/2010/main">
    <p:fade/>
  </p:transition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118599" y="254000"/>
            <a:ext cx="2616201" cy="822960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70005" y="254000"/>
            <a:ext cx="7696201" cy="8229601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 xmlns:p14="http://schemas.microsoft.com/office/powerpoint/2010/main">
    <p:fade/>
  </p:transition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74726" y="3030540"/>
            <a:ext cx="11055350" cy="2090736"/>
          </a:xfrm>
          <a:prstGeom prst="rect">
            <a:avLst/>
          </a:prstGeom>
        </p:spPr>
        <p:txBody>
          <a:bodyPr vert="horz" lIns="91420" tIns="45710" rIns="91420" bIns="45710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51038" y="5527681"/>
            <a:ext cx="9102726" cy="2492375"/>
          </a:xfrm>
        </p:spPr>
        <p:txBody>
          <a:bodyPr/>
          <a:lstStyle>
            <a:lvl1pPr marL="0" indent="0" algn="ctr">
              <a:buNone/>
              <a:defRPr/>
            </a:lvl1pPr>
            <a:lvl2pPr marL="457105" indent="0" algn="ctr">
              <a:buNone/>
              <a:defRPr/>
            </a:lvl2pPr>
            <a:lvl3pPr marL="914213" indent="0" algn="ctr">
              <a:buNone/>
              <a:defRPr/>
            </a:lvl3pPr>
            <a:lvl4pPr marL="1371319" indent="0" algn="ctr">
              <a:buNone/>
              <a:defRPr/>
            </a:lvl4pPr>
            <a:lvl5pPr marL="1828424" indent="0" algn="ctr">
              <a:buNone/>
              <a:defRPr/>
            </a:lvl5pPr>
            <a:lvl6pPr marL="2285534" indent="0" algn="ctr">
              <a:buNone/>
              <a:defRPr/>
            </a:lvl6pPr>
            <a:lvl7pPr marL="2742637" indent="0" algn="ctr">
              <a:buNone/>
              <a:defRPr/>
            </a:lvl7pPr>
            <a:lvl8pPr marL="3199745" indent="0" algn="ctr">
              <a:buNone/>
              <a:defRPr/>
            </a:lvl8pPr>
            <a:lvl9pPr marL="3656852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</p:cSld>
  <p:clrMapOvr>
    <a:masterClrMapping/>
  </p:clrMapOvr>
  <p:transition xmlns:p14="http://schemas.microsoft.com/office/powerpoint/2010/main">
    <p:fade/>
  </p:transition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6" y="390525"/>
            <a:ext cx="11703050" cy="1625600"/>
          </a:xfrm>
          <a:prstGeom prst="rect">
            <a:avLst/>
          </a:prstGeom>
        </p:spPr>
        <p:txBody>
          <a:bodyPr vert="horz" lIns="91420" tIns="45710" rIns="91420" bIns="45710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 xmlns:p14="http://schemas.microsoft.com/office/powerpoint/2010/main">
    <p:fade/>
  </p:transition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7113" y="6267452"/>
            <a:ext cx="11053761" cy="1936750"/>
          </a:xfrm>
          <a:prstGeom prst="rect">
            <a:avLst/>
          </a:prstGeom>
        </p:spPr>
        <p:txBody>
          <a:bodyPr vert="horz" lIns="91420" tIns="45710" rIns="91420" bIns="45710"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7113" y="4133849"/>
            <a:ext cx="11053761" cy="2133601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105" indent="0">
              <a:buNone/>
              <a:defRPr sz="1800"/>
            </a:lvl2pPr>
            <a:lvl3pPr marL="914213" indent="0">
              <a:buNone/>
              <a:defRPr sz="1600"/>
            </a:lvl3pPr>
            <a:lvl4pPr marL="1371319" indent="0">
              <a:buNone/>
              <a:defRPr sz="1400"/>
            </a:lvl4pPr>
            <a:lvl5pPr marL="1828424" indent="0">
              <a:buNone/>
              <a:defRPr sz="1400"/>
            </a:lvl5pPr>
            <a:lvl6pPr marL="2285534" indent="0">
              <a:buNone/>
              <a:defRPr sz="1400"/>
            </a:lvl6pPr>
            <a:lvl7pPr marL="2742637" indent="0">
              <a:buNone/>
              <a:defRPr sz="1400"/>
            </a:lvl7pPr>
            <a:lvl8pPr marL="3199745" indent="0">
              <a:buNone/>
              <a:defRPr sz="1400"/>
            </a:lvl8pPr>
            <a:lvl9pPr marL="3656852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 xmlns:p14="http://schemas.microsoft.com/office/powerpoint/2010/main">
    <p:fade/>
  </p:transition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6" y="390525"/>
            <a:ext cx="11703050" cy="1625600"/>
          </a:xfrm>
          <a:prstGeom prst="rect">
            <a:avLst/>
          </a:prstGeom>
        </p:spPr>
        <p:txBody>
          <a:bodyPr vert="horz" lIns="91420" tIns="45710" rIns="91420" bIns="45710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70002" y="1270005"/>
            <a:ext cx="5156200" cy="7213601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78600" y="1270005"/>
            <a:ext cx="5156200" cy="7213601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 xmlns:p14="http://schemas.microsoft.com/office/powerpoint/2010/main">
    <p:fade/>
  </p:transition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6" y="390525"/>
            <a:ext cx="11703050" cy="1625600"/>
          </a:xfrm>
          <a:prstGeom prst="rect">
            <a:avLst/>
          </a:prstGeom>
        </p:spPr>
        <p:txBody>
          <a:bodyPr vert="horz" lIns="91420" tIns="45710" rIns="91420" bIns="45710"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0876" y="2182814"/>
            <a:ext cx="5745163" cy="909638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05" indent="0">
              <a:buNone/>
              <a:defRPr sz="2000" b="1"/>
            </a:lvl2pPr>
            <a:lvl3pPr marL="914213" indent="0">
              <a:buNone/>
              <a:defRPr sz="1800" b="1"/>
            </a:lvl3pPr>
            <a:lvl4pPr marL="1371319" indent="0">
              <a:buNone/>
              <a:defRPr sz="1600" b="1"/>
            </a:lvl4pPr>
            <a:lvl5pPr marL="1828424" indent="0">
              <a:buNone/>
              <a:defRPr sz="1600" b="1"/>
            </a:lvl5pPr>
            <a:lvl6pPr marL="2285534" indent="0">
              <a:buNone/>
              <a:defRPr sz="1600" b="1"/>
            </a:lvl6pPr>
            <a:lvl7pPr marL="2742637" indent="0">
              <a:buNone/>
              <a:defRPr sz="1600" b="1"/>
            </a:lvl7pPr>
            <a:lvl8pPr marL="3199745" indent="0">
              <a:buNone/>
              <a:defRPr sz="1600" b="1"/>
            </a:lvl8pPr>
            <a:lvl9pPr marL="3656852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0876" y="3092451"/>
            <a:ext cx="5745163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05590" y="2182814"/>
            <a:ext cx="5748336" cy="909638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05" indent="0">
              <a:buNone/>
              <a:defRPr sz="2000" b="1"/>
            </a:lvl2pPr>
            <a:lvl3pPr marL="914213" indent="0">
              <a:buNone/>
              <a:defRPr sz="1800" b="1"/>
            </a:lvl3pPr>
            <a:lvl4pPr marL="1371319" indent="0">
              <a:buNone/>
              <a:defRPr sz="1600" b="1"/>
            </a:lvl4pPr>
            <a:lvl5pPr marL="1828424" indent="0">
              <a:buNone/>
              <a:defRPr sz="1600" b="1"/>
            </a:lvl5pPr>
            <a:lvl6pPr marL="2285534" indent="0">
              <a:buNone/>
              <a:defRPr sz="1600" b="1"/>
            </a:lvl6pPr>
            <a:lvl7pPr marL="2742637" indent="0">
              <a:buNone/>
              <a:defRPr sz="1600" b="1"/>
            </a:lvl7pPr>
            <a:lvl8pPr marL="3199745" indent="0">
              <a:buNone/>
              <a:defRPr sz="1600" b="1"/>
            </a:lvl8pPr>
            <a:lvl9pPr marL="3656852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5590" y="3092451"/>
            <a:ext cx="5748336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 xmlns:p14="http://schemas.microsoft.com/office/powerpoint/2010/main">
    <p:fade/>
  </p:transition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6" y="390525"/>
            <a:ext cx="11703050" cy="1625600"/>
          </a:xfrm>
          <a:prstGeom prst="rect">
            <a:avLst/>
          </a:prstGeom>
        </p:spPr>
        <p:txBody>
          <a:bodyPr vert="horz" lIns="91420" tIns="45710" rIns="91420" bIns="45710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  <p:transition xmlns:p14="http://schemas.microsoft.com/office/powerpoint/2010/main">
    <p:fade/>
  </p:transition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xmlns:p14="http://schemas.microsoft.com/office/powerpoint/2010/main">
    <p:fad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7113" y="6267452"/>
            <a:ext cx="11053761" cy="193675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7113" y="4133849"/>
            <a:ext cx="11053761" cy="2133601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105" indent="0">
              <a:buNone/>
              <a:defRPr sz="1800"/>
            </a:lvl2pPr>
            <a:lvl3pPr marL="914213" indent="0">
              <a:buNone/>
              <a:defRPr sz="1600"/>
            </a:lvl3pPr>
            <a:lvl4pPr marL="1371319" indent="0">
              <a:buNone/>
              <a:defRPr sz="1400"/>
            </a:lvl4pPr>
            <a:lvl5pPr marL="1828424" indent="0">
              <a:buNone/>
              <a:defRPr sz="1400"/>
            </a:lvl5pPr>
            <a:lvl6pPr marL="2285534" indent="0">
              <a:buNone/>
              <a:defRPr sz="1400"/>
            </a:lvl6pPr>
            <a:lvl7pPr marL="2742637" indent="0">
              <a:buNone/>
              <a:defRPr sz="1400"/>
            </a:lvl7pPr>
            <a:lvl8pPr marL="3199745" indent="0">
              <a:buNone/>
              <a:defRPr sz="1400"/>
            </a:lvl8pPr>
            <a:lvl9pPr marL="3656852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 xmlns:p14="http://schemas.microsoft.com/office/powerpoint/2010/main">
    <p:fade/>
  </p:transition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81" y="388944"/>
            <a:ext cx="4278313" cy="1652587"/>
          </a:xfrm>
          <a:prstGeom prst="rect">
            <a:avLst/>
          </a:prstGeom>
        </p:spPr>
        <p:txBody>
          <a:bodyPr vert="horz" lIns="91420" tIns="45710" rIns="91420" bIns="45710"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4763" y="388939"/>
            <a:ext cx="7269163" cy="8323263"/>
          </a:xfrm>
        </p:spPr>
        <p:txBody>
          <a:bodyPr/>
          <a:lstStyle>
            <a:lvl1pPr>
              <a:defRPr sz="31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0881" y="2041526"/>
            <a:ext cx="4278313" cy="6670674"/>
          </a:xfrm>
        </p:spPr>
        <p:txBody>
          <a:bodyPr/>
          <a:lstStyle>
            <a:lvl1pPr marL="0" indent="0">
              <a:buNone/>
              <a:defRPr sz="1400"/>
            </a:lvl1pPr>
            <a:lvl2pPr marL="457105" indent="0">
              <a:buNone/>
              <a:defRPr sz="1100"/>
            </a:lvl2pPr>
            <a:lvl3pPr marL="914213" indent="0">
              <a:buNone/>
              <a:defRPr sz="1000"/>
            </a:lvl3pPr>
            <a:lvl4pPr marL="1371319" indent="0">
              <a:buNone/>
              <a:defRPr sz="900"/>
            </a:lvl4pPr>
            <a:lvl5pPr marL="1828424" indent="0">
              <a:buNone/>
              <a:defRPr sz="900"/>
            </a:lvl5pPr>
            <a:lvl6pPr marL="2285534" indent="0">
              <a:buNone/>
              <a:defRPr sz="900"/>
            </a:lvl6pPr>
            <a:lvl7pPr marL="2742637" indent="0">
              <a:buNone/>
              <a:defRPr sz="900"/>
            </a:lvl7pPr>
            <a:lvl8pPr marL="3199745" indent="0">
              <a:buNone/>
              <a:defRPr sz="900"/>
            </a:lvl8pPr>
            <a:lvl9pPr marL="3656852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 xmlns:p14="http://schemas.microsoft.com/office/powerpoint/2010/main">
    <p:fade/>
  </p:transition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49530" y="6827839"/>
            <a:ext cx="7802563" cy="806450"/>
          </a:xfrm>
          <a:prstGeom prst="rect">
            <a:avLst/>
          </a:prstGeom>
        </p:spPr>
        <p:txBody>
          <a:bodyPr vert="horz" lIns="91420" tIns="45710" rIns="91420" bIns="45710"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549530" y="871538"/>
            <a:ext cx="7802563" cy="5851526"/>
          </a:xfrm>
        </p:spPr>
        <p:txBody>
          <a:bodyPr/>
          <a:lstStyle>
            <a:lvl1pPr marL="0" indent="0">
              <a:buNone/>
              <a:defRPr sz="3100"/>
            </a:lvl1pPr>
            <a:lvl2pPr marL="457105" indent="0">
              <a:buNone/>
              <a:defRPr sz="2800"/>
            </a:lvl2pPr>
            <a:lvl3pPr marL="914213" indent="0">
              <a:buNone/>
              <a:defRPr sz="2400"/>
            </a:lvl3pPr>
            <a:lvl4pPr marL="1371319" indent="0">
              <a:buNone/>
              <a:defRPr sz="2000"/>
            </a:lvl4pPr>
            <a:lvl5pPr marL="1828424" indent="0">
              <a:buNone/>
              <a:defRPr sz="2000"/>
            </a:lvl5pPr>
            <a:lvl6pPr marL="2285534" indent="0">
              <a:buNone/>
              <a:defRPr sz="2000"/>
            </a:lvl6pPr>
            <a:lvl7pPr marL="2742637" indent="0">
              <a:buNone/>
              <a:defRPr sz="2000"/>
            </a:lvl7pPr>
            <a:lvl8pPr marL="3199745" indent="0">
              <a:buNone/>
              <a:defRPr sz="2000"/>
            </a:lvl8pPr>
            <a:lvl9pPr marL="3656852" indent="0">
              <a:buNone/>
              <a:defRPr sz="2000"/>
            </a:lvl9pPr>
          </a:lstStyle>
          <a:p>
            <a:pPr lvl="0"/>
            <a:endParaRPr lang="en-US" noProof="0" smtClean="0">
              <a:sym typeface="Gill Sans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49530" y="7634290"/>
            <a:ext cx="7802563" cy="1144587"/>
          </a:xfrm>
        </p:spPr>
        <p:txBody>
          <a:bodyPr/>
          <a:lstStyle>
            <a:lvl1pPr marL="0" indent="0">
              <a:buNone/>
              <a:defRPr sz="1400"/>
            </a:lvl1pPr>
            <a:lvl2pPr marL="457105" indent="0">
              <a:buNone/>
              <a:defRPr sz="1100"/>
            </a:lvl2pPr>
            <a:lvl3pPr marL="914213" indent="0">
              <a:buNone/>
              <a:defRPr sz="1000"/>
            </a:lvl3pPr>
            <a:lvl4pPr marL="1371319" indent="0">
              <a:buNone/>
              <a:defRPr sz="900"/>
            </a:lvl4pPr>
            <a:lvl5pPr marL="1828424" indent="0">
              <a:buNone/>
              <a:defRPr sz="900"/>
            </a:lvl5pPr>
            <a:lvl6pPr marL="2285534" indent="0">
              <a:buNone/>
              <a:defRPr sz="900"/>
            </a:lvl6pPr>
            <a:lvl7pPr marL="2742637" indent="0">
              <a:buNone/>
              <a:defRPr sz="900"/>
            </a:lvl7pPr>
            <a:lvl8pPr marL="3199745" indent="0">
              <a:buNone/>
              <a:defRPr sz="900"/>
            </a:lvl8pPr>
            <a:lvl9pPr marL="3656852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 xmlns:p14="http://schemas.microsoft.com/office/powerpoint/2010/main">
    <p:fade/>
  </p:transition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6" y="390525"/>
            <a:ext cx="11703050" cy="1625600"/>
          </a:xfrm>
          <a:prstGeom prst="rect">
            <a:avLst/>
          </a:prstGeom>
        </p:spPr>
        <p:txBody>
          <a:bodyPr vert="horz" lIns="91420" tIns="45710" rIns="91420" bIns="45710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 xmlns:p14="http://schemas.microsoft.com/office/powerpoint/2010/main">
    <p:fade/>
  </p:transition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28163" y="390526"/>
            <a:ext cx="2925761" cy="8093074"/>
          </a:xfrm>
          <a:prstGeom prst="rect">
            <a:avLst/>
          </a:prstGeom>
        </p:spPr>
        <p:txBody>
          <a:bodyPr vert="eaVert" lIns="91420" tIns="45710" rIns="91420" bIns="45710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0876" y="390526"/>
            <a:ext cx="8624887" cy="809307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 xmlns:p14="http://schemas.microsoft.com/office/powerpoint/2010/main">
    <p:fade/>
  </p:transition>
</p:sldLayout>
</file>

<file path=ppt/slideLayouts/slideLayout14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74726" y="3030540"/>
            <a:ext cx="11055350" cy="2090736"/>
          </a:xfrm>
          <a:prstGeom prst="rect">
            <a:avLst/>
          </a:prstGeom>
        </p:spPr>
        <p:txBody>
          <a:bodyPr vert="horz" lIns="91420" tIns="45710" rIns="91420" bIns="45710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51038" y="5527681"/>
            <a:ext cx="9102726" cy="2492375"/>
          </a:xfrm>
        </p:spPr>
        <p:txBody>
          <a:bodyPr/>
          <a:lstStyle>
            <a:lvl1pPr marL="0" indent="0" algn="ctr">
              <a:buNone/>
              <a:defRPr/>
            </a:lvl1pPr>
            <a:lvl2pPr marL="457105" indent="0" algn="ctr">
              <a:buNone/>
              <a:defRPr/>
            </a:lvl2pPr>
            <a:lvl3pPr marL="914213" indent="0" algn="ctr">
              <a:buNone/>
              <a:defRPr/>
            </a:lvl3pPr>
            <a:lvl4pPr marL="1371319" indent="0" algn="ctr">
              <a:buNone/>
              <a:defRPr/>
            </a:lvl4pPr>
            <a:lvl5pPr marL="1828424" indent="0" algn="ctr">
              <a:buNone/>
              <a:defRPr/>
            </a:lvl5pPr>
            <a:lvl6pPr marL="2285534" indent="0" algn="ctr">
              <a:buNone/>
              <a:defRPr/>
            </a:lvl6pPr>
            <a:lvl7pPr marL="2742637" indent="0" algn="ctr">
              <a:buNone/>
              <a:defRPr/>
            </a:lvl7pPr>
            <a:lvl8pPr marL="3199745" indent="0" algn="ctr">
              <a:buNone/>
              <a:defRPr/>
            </a:lvl8pPr>
            <a:lvl9pPr marL="3656852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</p:cSld>
  <p:clrMapOvr>
    <a:masterClrMapping/>
  </p:clrMapOvr>
  <p:transition xmlns:p14="http://schemas.microsoft.com/office/powerpoint/2010/main">
    <p:fade/>
  </p:transition>
</p:sldLayout>
</file>

<file path=ppt/slideLayouts/slideLayout14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6" y="390525"/>
            <a:ext cx="11703050" cy="1625600"/>
          </a:xfrm>
          <a:prstGeom prst="rect">
            <a:avLst/>
          </a:prstGeom>
        </p:spPr>
        <p:txBody>
          <a:bodyPr vert="horz" lIns="91420" tIns="45710" rIns="91420" bIns="45710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 xmlns:p14="http://schemas.microsoft.com/office/powerpoint/2010/main">
    <p:fade/>
  </p:transition>
</p:sldLayout>
</file>

<file path=ppt/slideLayouts/slideLayout14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7113" y="6267452"/>
            <a:ext cx="11053761" cy="1936750"/>
          </a:xfrm>
          <a:prstGeom prst="rect">
            <a:avLst/>
          </a:prstGeom>
        </p:spPr>
        <p:txBody>
          <a:bodyPr vert="horz" lIns="91420" tIns="45710" rIns="91420" bIns="45710"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7113" y="4133849"/>
            <a:ext cx="11053761" cy="2133601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105" indent="0">
              <a:buNone/>
              <a:defRPr sz="1800"/>
            </a:lvl2pPr>
            <a:lvl3pPr marL="914213" indent="0">
              <a:buNone/>
              <a:defRPr sz="1600"/>
            </a:lvl3pPr>
            <a:lvl4pPr marL="1371319" indent="0">
              <a:buNone/>
              <a:defRPr sz="1400"/>
            </a:lvl4pPr>
            <a:lvl5pPr marL="1828424" indent="0">
              <a:buNone/>
              <a:defRPr sz="1400"/>
            </a:lvl5pPr>
            <a:lvl6pPr marL="2285534" indent="0">
              <a:buNone/>
              <a:defRPr sz="1400"/>
            </a:lvl6pPr>
            <a:lvl7pPr marL="2742637" indent="0">
              <a:buNone/>
              <a:defRPr sz="1400"/>
            </a:lvl7pPr>
            <a:lvl8pPr marL="3199745" indent="0">
              <a:buNone/>
              <a:defRPr sz="1400"/>
            </a:lvl8pPr>
            <a:lvl9pPr marL="3656852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 xmlns:p14="http://schemas.microsoft.com/office/powerpoint/2010/main">
    <p:fade/>
  </p:transition>
</p:sldLayout>
</file>

<file path=ppt/slideLayouts/slideLayout14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6" y="390525"/>
            <a:ext cx="11703050" cy="1625600"/>
          </a:xfrm>
          <a:prstGeom prst="rect">
            <a:avLst/>
          </a:prstGeom>
        </p:spPr>
        <p:txBody>
          <a:bodyPr vert="horz" lIns="91420" tIns="45710" rIns="91420" bIns="45710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70002" y="1270005"/>
            <a:ext cx="5156200" cy="7213601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78600" y="1270005"/>
            <a:ext cx="5156200" cy="7213601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 xmlns:p14="http://schemas.microsoft.com/office/powerpoint/2010/main">
    <p:fade/>
  </p:transition>
</p:sldLayout>
</file>

<file path=ppt/slideLayouts/slideLayout14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6" y="390525"/>
            <a:ext cx="11703050" cy="1625600"/>
          </a:xfrm>
          <a:prstGeom prst="rect">
            <a:avLst/>
          </a:prstGeom>
        </p:spPr>
        <p:txBody>
          <a:bodyPr vert="horz" lIns="91420" tIns="45710" rIns="91420" bIns="45710"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0876" y="2182814"/>
            <a:ext cx="5745163" cy="909638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05" indent="0">
              <a:buNone/>
              <a:defRPr sz="2000" b="1"/>
            </a:lvl2pPr>
            <a:lvl3pPr marL="914213" indent="0">
              <a:buNone/>
              <a:defRPr sz="1800" b="1"/>
            </a:lvl3pPr>
            <a:lvl4pPr marL="1371319" indent="0">
              <a:buNone/>
              <a:defRPr sz="1600" b="1"/>
            </a:lvl4pPr>
            <a:lvl5pPr marL="1828424" indent="0">
              <a:buNone/>
              <a:defRPr sz="1600" b="1"/>
            </a:lvl5pPr>
            <a:lvl6pPr marL="2285534" indent="0">
              <a:buNone/>
              <a:defRPr sz="1600" b="1"/>
            </a:lvl6pPr>
            <a:lvl7pPr marL="2742637" indent="0">
              <a:buNone/>
              <a:defRPr sz="1600" b="1"/>
            </a:lvl7pPr>
            <a:lvl8pPr marL="3199745" indent="0">
              <a:buNone/>
              <a:defRPr sz="1600" b="1"/>
            </a:lvl8pPr>
            <a:lvl9pPr marL="3656852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0876" y="3092451"/>
            <a:ext cx="5745163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05590" y="2182814"/>
            <a:ext cx="5748336" cy="909638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05" indent="0">
              <a:buNone/>
              <a:defRPr sz="2000" b="1"/>
            </a:lvl2pPr>
            <a:lvl3pPr marL="914213" indent="0">
              <a:buNone/>
              <a:defRPr sz="1800" b="1"/>
            </a:lvl3pPr>
            <a:lvl4pPr marL="1371319" indent="0">
              <a:buNone/>
              <a:defRPr sz="1600" b="1"/>
            </a:lvl4pPr>
            <a:lvl5pPr marL="1828424" indent="0">
              <a:buNone/>
              <a:defRPr sz="1600" b="1"/>
            </a:lvl5pPr>
            <a:lvl6pPr marL="2285534" indent="0">
              <a:buNone/>
              <a:defRPr sz="1600" b="1"/>
            </a:lvl6pPr>
            <a:lvl7pPr marL="2742637" indent="0">
              <a:buNone/>
              <a:defRPr sz="1600" b="1"/>
            </a:lvl7pPr>
            <a:lvl8pPr marL="3199745" indent="0">
              <a:buNone/>
              <a:defRPr sz="1600" b="1"/>
            </a:lvl8pPr>
            <a:lvl9pPr marL="3656852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5590" y="3092451"/>
            <a:ext cx="5748336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 xmlns:p14="http://schemas.microsoft.com/office/powerpoint/2010/main">
    <p:fade/>
  </p:transition>
</p:sldLayout>
</file>

<file path=ppt/slideLayouts/slideLayout14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6" y="390525"/>
            <a:ext cx="11703050" cy="1625600"/>
          </a:xfrm>
          <a:prstGeom prst="rect">
            <a:avLst/>
          </a:prstGeom>
        </p:spPr>
        <p:txBody>
          <a:bodyPr vert="horz" lIns="91420" tIns="45710" rIns="91420" bIns="45710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  <p:transition xmlns:p14="http://schemas.microsoft.com/office/powerpoint/2010/main">
    <p:fad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70002" y="5029200"/>
            <a:ext cx="5156200" cy="11303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78600" y="5029200"/>
            <a:ext cx="5156200" cy="11303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 xmlns:p14="http://schemas.microsoft.com/office/powerpoint/2010/main">
    <p:fade/>
  </p:transition>
</p:sldLayout>
</file>

<file path=ppt/slideLayouts/slideLayout15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xmlns:p14="http://schemas.microsoft.com/office/powerpoint/2010/main">
    <p:fade/>
  </p:transition>
</p:sldLayout>
</file>

<file path=ppt/slideLayouts/slideLayout15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81" y="388944"/>
            <a:ext cx="4278313" cy="1652587"/>
          </a:xfrm>
          <a:prstGeom prst="rect">
            <a:avLst/>
          </a:prstGeom>
        </p:spPr>
        <p:txBody>
          <a:bodyPr vert="horz" lIns="91420" tIns="45710" rIns="91420" bIns="45710"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4763" y="388939"/>
            <a:ext cx="7269163" cy="8323263"/>
          </a:xfrm>
        </p:spPr>
        <p:txBody>
          <a:bodyPr/>
          <a:lstStyle>
            <a:lvl1pPr>
              <a:defRPr sz="31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0881" y="2041526"/>
            <a:ext cx="4278313" cy="6670674"/>
          </a:xfrm>
        </p:spPr>
        <p:txBody>
          <a:bodyPr/>
          <a:lstStyle>
            <a:lvl1pPr marL="0" indent="0">
              <a:buNone/>
              <a:defRPr sz="1400"/>
            </a:lvl1pPr>
            <a:lvl2pPr marL="457105" indent="0">
              <a:buNone/>
              <a:defRPr sz="1100"/>
            </a:lvl2pPr>
            <a:lvl3pPr marL="914213" indent="0">
              <a:buNone/>
              <a:defRPr sz="1000"/>
            </a:lvl3pPr>
            <a:lvl4pPr marL="1371319" indent="0">
              <a:buNone/>
              <a:defRPr sz="900"/>
            </a:lvl4pPr>
            <a:lvl5pPr marL="1828424" indent="0">
              <a:buNone/>
              <a:defRPr sz="900"/>
            </a:lvl5pPr>
            <a:lvl6pPr marL="2285534" indent="0">
              <a:buNone/>
              <a:defRPr sz="900"/>
            </a:lvl6pPr>
            <a:lvl7pPr marL="2742637" indent="0">
              <a:buNone/>
              <a:defRPr sz="900"/>
            </a:lvl7pPr>
            <a:lvl8pPr marL="3199745" indent="0">
              <a:buNone/>
              <a:defRPr sz="900"/>
            </a:lvl8pPr>
            <a:lvl9pPr marL="3656852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 xmlns:p14="http://schemas.microsoft.com/office/powerpoint/2010/main">
    <p:fade/>
  </p:transition>
</p:sldLayout>
</file>

<file path=ppt/slideLayouts/slideLayout15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49530" y="6827839"/>
            <a:ext cx="7802563" cy="806450"/>
          </a:xfrm>
          <a:prstGeom prst="rect">
            <a:avLst/>
          </a:prstGeom>
        </p:spPr>
        <p:txBody>
          <a:bodyPr vert="horz" lIns="91420" tIns="45710" rIns="91420" bIns="45710"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549530" y="871538"/>
            <a:ext cx="7802563" cy="5851526"/>
          </a:xfrm>
        </p:spPr>
        <p:txBody>
          <a:bodyPr/>
          <a:lstStyle>
            <a:lvl1pPr marL="0" indent="0">
              <a:buNone/>
              <a:defRPr sz="3100"/>
            </a:lvl1pPr>
            <a:lvl2pPr marL="457105" indent="0">
              <a:buNone/>
              <a:defRPr sz="2800"/>
            </a:lvl2pPr>
            <a:lvl3pPr marL="914213" indent="0">
              <a:buNone/>
              <a:defRPr sz="2400"/>
            </a:lvl3pPr>
            <a:lvl4pPr marL="1371319" indent="0">
              <a:buNone/>
              <a:defRPr sz="2000"/>
            </a:lvl4pPr>
            <a:lvl5pPr marL="1828424" indent="0">
              <a:buNone/>
              <a:defRPr sz="2000"/>
            </a:lvl5pPr>
            <a:lvl6pPr marL="2285534" indent="0">
              <a:buNone/>
              <a:defRPr sz="2000"/>
            </a:lvl6pPr>
            <a:lvl7pPr marL="2742637" indent="0">
              <a:buNone/>
              <a:defRPr sz="2000"/>
            </a:lvl7pPr>
            <a:lvl8pPr marL="3199745" indent="0">
              <a:buNone/>
              <a:defRPr sz="2000"/>
            </a:lvl8pPr>
            <a:lvl9pPr marL="3656852" indent="0">
              <a:buNone/>
              <a:defRPr sz="2000"/>
            </a:lvl9pPr>
          </a:lstStyle>
          <a:p>
            <a:pPr lvl="0"/>
            <a:endParaRPr lang="en-US" noProof="0" smtClean="0">
              <a:sym typeface="Gill Sans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49530" y="7634290"/>
            <a:ext cx="7802563" cy="1144587"/>
          </a:xfrm>
        </p:spPr>
        <p:txBody>
          <a:bodyPr/>
          <a:lstStyle>
            <a:lvl1pPr marL="0" indent="0">
              <a:buNone/>
              <a:defRPr sz="1400"/>
            </a:lvl1pPr>
            <a:lvl2pPr marL="457105" indent="0">
              <a:buNone/>
              <a:defRPr sz="1100"/>
            </a:lvl2pPr>
            <a:lvl3pPr marL="914213" indent="0">
              <a:buNone/>
              <a:defRPr sz="1000"/>
            </a:lvl3pPr>
            <a:lvl4pPr marL="1371319" indent="0">
              <a:buNone/>
              <a:defRPr sz="900"/>
            </a:lvl4pPr>
            <a:lvl5pPr marL="1828424" indent="0">
              <a:buNone/>
              <a:defRPr sz="900"/>
            </a:lvl5pPr>
            <a:lvl6pPr marL="2285534" indent="0">
              <a:buNone/>
              <a:defRPr sz="900"/>
            </a:lvl6pPr>
            <a:lvl7pPr marL="2742637" indent="0">
              <a:buNone/>
              <a:defRPr sz="900"/>
            </a:lvl7pPr>
            <a:lvl8pPr marL="3199745" indent="0">
              <a:buNone/>
              <a:defRPr sz="900"/>
            </a:lvl8pPr>
            <a:lvl9pPr marL="3656852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 xmlns:p14="http://schemas.microsoft.com/office/powerpoint/2010/main">
    <p:fade/>
  </p:transition>
</p:sldLayout>
</file>

<file path=ppt/slideLayouts/slideLayout15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6" y="390525"/>
            <a:ext cx="11703050" cy="1625600"/>
          </a:xfrm>
          <a:prstGeom prst="rect">
            <a:avLst/>
          </a:prstGeom>
        </p:spPr>
        <p:txBody>
          <a:bodyPr vert="horz" lIns="91420" tIns="45710" rIns="91420" bIns="45710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 xmlns:p14="http://schemas.microsoft.com/office/powerpoint/2010/main">
    <p:fade/>
  </p:transition>
</p:sldLayout>
</file>

<file path=ppt/slideLayouts/slideLayout1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28163" y="390526"/>
            <a:ext cx="2925761" cy="8093074"/>
          </a:xfrm>
          <a:prstGeom prst="rect">
            <a:avLst/>
          </a:prstGeom>
        </p:spPr>
        <p:txBody>
          <a:bodyPr vert="eaVert" lIns="91420" tIns="45710" rIns="91420" bIns="45710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0876" y="390526"/>
            <a:ext cx="8624887" cy="809307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 xmlns:p14="http://schemas.microsoft.com/office/powerpoint/2010/main">
    <p:fade/>
  </p:transition>
</p:sldLayout>
</file>

<file path=ppt/slideLayouts/slideLayout15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74726" y="3030540"/>
            <a:ext cx="11055350" cy="2090736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51038" y="5527681"/>
            <a:ext cx="9102726" cy="2492375"/>
          </a:xfrm>
          <a:prstGeom prst="rect">
            <a:avLst/>
          </a:prstGeom>
        </p:spPr>
        <p:txBody>
          <a:bodyPr vert="horz" lIns="91420" tIns="45710" rIns="91420" bIns="45710"/>
          <a:lstStyle>
            <a:lvl1pPr marL="0" indent="0" algn="ctr">
              <a:buNone/>
              <a:defRPr/>
            </a:lvl1pPr>
            <a:lvl2pPr marL="457105" indent="0" algn="ctr">
              <a:buNone/>
              <a:defRPr/>
            </a:lvl2pPr>
            <a:lvl3pPr marL="914213" indent="0" algn="ctr">
              <a:buNone/>
              <a:defRPr/>
            </a:lvl3pPr>
            <a:lvl4pPr marL="1371319" indent="0" algn="ctr">
              <a:buNone/>
              <a:defRPr/>
            </a:lvl4pPr>
            <a:lvl5pPr marL="1828424" indent="0" algn="ctr">
              <a:buNone/>
              <a:defRPr/>
            </a:lvl5pPr>
            <a:lvl6pPr marL="2285534" indent="0" algn="ctr">
              <a:buNone/>
              <a:defRPr/>
            </a:lvl6pPr>
            <a:lvl7pPr marL="2742637" indent="0" algn="ctr">
              <a:buNone/>
              <a:defRPr/>
            </a:lvl7pPr>
            <a:lvl8pPr marL="3199745" indent="0" algn="ctr">
              <a:buNone/>
              <a:defRPr/>
            </a:lvl8pPr>
            <a:lvl9pPr marL="3656852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</p:cSld>
  <p:clrMapOvr>
    <a:masterClrMapping/>
  </p:clrMapOvr>
  <p:transition xmlns:p14="http://schemas.microsoft.com/office/powerpoint/2010/main">
    <p:fade/>
  </p:transition>
</p:sldLayout>
</file>

<file path=ppt/slideLayouts/slideLayout15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50876" y="2276481"/>
            <a:ext cx="11703050" cy="6435725"/>
          </a:xfrm>
          <a:prstGeom prst="rect">
            <a:avLst/>
          </a:prstGeom>
        </p:spPr>
        <p:txBody>
          <a:bodyPr vert="horz" lIns="91420" tIns="45710" rIns="91420" bIns="4571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 xmlns:p14="http://schemas.microsoft.com/office/powerpoint/2010/main">
    <p:fade/>
  </p:transition>
</p:sldLayout>
</file>

<file path=ppt/slideLayouts/slideLayout15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7113" y="6267452"/>
            <a:ext cx="11053761" cy="193675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7113" y="4133849"/>
            <a:ext cx="11053761" cy="2133601"/>
          </a:xfrm>
          <a:prstGeom prst="rect">
            <a:avLst/>
          </a:prstGeom>
        </p:spPr>
        <p:txBody>
          <a:bodyPr vert="horz" lIns="91420" tIns="45710" rIns="91420" bIns="45710" anchor="b"/>
          <a:lstStyle>
            <a:lvl1pPr marL="0" indent="0">
              <a:buNone/>
              <a:defRPr sz="2000"/>
            </a:lvl1pPr>
            <a:lvl2pPr marL="457105" indent="0">
              <a:buNone/>
              <a:defRPr sz="1800"/>
            </a:lvl2pPr>
            <a:lvl3pPr marL="914213" indent="0">
              <a:buNone/>
              <a:defRPr sz="1600"/>
            </a:lvl3pPr>
            <a:lvl4pPr marL="1371319" indent="0">
              <a:buNone/>
              <a:defRPr sz="1400"/>
            </a:lvl4pPr>
            <a:lvl5pPr marL="1828424" indent="0">
              <a:buNone/>
              <a:defRPr sz="1400"/>
            </a:lvl5pPr>
            <a:lvl6pPr marL="2285534" indent="0">
              <a:buNone/>
              <a:defRPr sz="1400"/>
            </a:lvl6pPr>
            <a:lvl7pPr marL="2742637" indent="0">
              <a:buNone/>
              <a:defRPr sz="1400"/>
            </a:lvl7pPr>
            <a:lvl8pPr marL="3199745" indent="0">
              <a:buNone/>
              <a:defRPr sz="1400"/>
            </a:lvl8pPr>
            <a:lvl9pPr marL="3656852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 xmlns:p14="http://schemas.microsoft.com/office/powerpoint/2010/main">
    <p:fade/>
  </p:transition>
</p:sldLayout>
</file>

<file path=ppt/slideLayouts/slideLayout15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50878" y="2276481"/>
            <a:ext cx="5775324" cy="6435725"/>
          </a:xfrm>
          <a:prstGeom prst="rect">
            <a:avLst/>
          </a:prstGeom>
        </p:spPr>
        <p:txBody>
          <a:bodyPr vert="horz" lIns="91420" tIns="45710" rIns="91420" bIns="45710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78602" y="2276481"/>
            <a:ext cx="5775324" cy="6435725"/>
          </a:xfrm>
          <a:prstGeom prst="rect">
            <a:avLst/>
          </a:prstGeom>
        </p:spPr>
        <p:txBody>
          <a:bodyPr vert="horz" lIns="91420" tIns="45710" rIns="91420" bIns="45710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 xmlns:p14="http://schemas.microsoft.com/office/powerpoint/2010/main">
    <p:fade/>
  </p:transition>
</p:sldLayout>
</file>

<file path=ppt/slideLayouts/slideLayout15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6" y="390525"/>
            <a:ext cx="11703050" cy="16256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0876" y="2182814"/>
            <a:ext cx="5745163" cy="909638"/>
          </a:xfrm>
          <a:prstGeom prst="rect">
            <a:avLst/>
          </a:prstGeom>
        </p:spPr>
        <p:txBody>
          <a:bodyPr vert="horz" lIns="91420" tIns="45710" rIns="91420" bIns="45710" anchor="b"/>
          <a:lstStyle>
            <a:lvl1pPr marL="0" indent="0">
              <a:buNone/>
              <a:defRPr sz="2400" b="1"/>
            </a:lvl1pPr>
            <a:lvl2pPr marL="457105" indent="0">
              <a:buNone/>
              <a:defRPr sz="2000" b="1"/>
            </a:lvl2pPr>
            <a:lvl3pPr marL="914213" indent="0">
              <a:buNone/>
              <a:defRPr sz="1800" b="1"/>
            </a:lvl3pPr>
            <a:lvl4pPr marL="1371319" indent="0">
              <a:buNone/>
              <a:defRPr sz="1600" b="1"/>
            </a:lvl4pPr>
            <a:lvl5pPr marL="1828424" indent="0">
              <a:buNone/>
              <a:defRPr sz="1600" b="1"/>
            </a:lvl5pPr>
            <a:lvl6pPr marL="2285534" indent="0">
              <a:buNone/>
              <a:defRPr sz="1600" b="1"/>
            </a:lvl6pPr>
            <a:lvl7pPr marL="2742637" indent="0">
              <a:buNone/>
              <a:defRPr sz="1600" b="1"/>
            </a:lvl7pPr>
            <a:lvl8pPr marL="3199745" indent="0">
              <a:buNone/>
              <a:defRPr sz="1600" b="1"/>
            </a:lvl8pPr>
            <a:lvl9pPr marL="3656852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0876" y="3092451"/>
            <a:ext cx="5745163" cy="5619750"/>
          </a:xfrm>
          <a:prstGeom prst="rect">
            <a:avLst/>
          </a:prstGeom>
        </p:spPr>
        <p:txBody>
          <a:bodyPr vert="horz" lIns="91420" tIns="45710" rIns="91420" bIns="4571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05590" y="2182814"/>
            <a:ext cx="5748336" cy="909638"/>
          </a:xfrm>
          <a:prstGeom prst="rect">
            <a:avLst/>
          </a:prstGeom>
        </p:spPr>
        <p:txBody>
          <a:bodyPr vert="horz" lIns="91420" tIns="45710" rIns="91420" bIns="45710" anchor="b"/>
          <a:lstStyle>
            <a:lvl1pPr marL="0" indent="0">
              <a:buNone/>
              <a:defRPr sz="2400" b="1"/>
            </a:lvl1pPr>
            <a:lvl2pPr marL="457105" indent="0">
              <a:buNone/>
              <a:defRPr sz="2000" b="1"/>
            </a:lvl2pPr>
            <a:lvl3pPr marL="914213" indent="0">
              <a:buNone/>
              <a:defRPr sz="1800" b="1"/>
            </a:lvl3pPr>
            <a:lvl4pPr marL="1371319" indent="0">
              <a:buNone/>
              <a:defRPr sz="1600" b="1"/>
            </a:lvl4pPr>
            <a:lvl5pPr marL="1828424" indent="0">
              <a:buNone/>
              <a:defRPr sz="1600" b="1"/>
            </a:lvl5pPr>
            <a:lvl6pPr marL="2285534" indent="0">
              <a:buNone/>
              <a:defRPr sz="1600" b="1"/>
            </a:lvl6pPr>
            <a:lvl7pPr marL="2742637" indent="0">
              <a:buNone/>
              <a:defRPr sz="1600" b="1"/>
            </a:lvl7pPr>
            <a:lvl8pPr marL="3199745" indent="0">
              <a:buNone/>
              <a:defRPr sz="1600" b="1"/>
            </a:lvl8pPr>
            <a:lvl9pPr marL="3656852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5590" y="3092451"/>
            <a:ext cx="5748336" cy="5619750"/>
          </a:xfrm>
          <a:prstGeom prst="rect">
            <a:avLst/>
          </a:prstGeom>
        </p:spPr>
        <p:txBody>
          <a:bodyPr vert="horz" lIns="91420" tIns="45710" rIns="91420" bIns="4571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 xmlns:p14="http://schemas.microsoft.com/office/powerpoint/2010/main">
    <p:fad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6" y="390525"/>
            <a:ext cx="11703050" cy="16256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0876" y="2182814"/>
            <a:ext cx="5745163" cy="909638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05" indent="0">
              <a:buNone/>
              <a:defRPr sz="2000" b="1"/>
            </a:lvl2pPr>
            <a:lvl3pPr marL="914213" indent="0">
              <a:buNone/>
              <a:defRPr sz="1800" b="1"/>
            </a:lvl3pPr>
            <a:lvl4pPr marL="1371319" indent="0">
              <a:buNone/>
              <a:defRPr sz="1600" b="1"/>
            </a:lvl4pPr>
            <a:lvl5pPr marL="1828424" indent="0">
              <a:buNone/>
              <a:defRPr sz="1600" b="1"/>
            </a:lvl5pPr>
            <a:lvl6pPr marL="2285534" indent="0">
              <a:buNone/>
              <a:defRPr sz="1600" b="1"/>
            </a:lvl6pPr>
            <a:lvl7pPr marL="2742637" indent="0">
              <a:buNone/>
              <a:defRPr sz="1600" b="1"/>
            </a:lvl7pPr>
            <a:lvl8pPr marL="3199745" indent="0">
              <a:buNone/>
              <a:defRPr sz="1600" b="1"/>
            </a:lvl8pPr>
            <a:lvl9pPr marL="3656852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0876" y="3092451"/>
            <a:ext cx="5745163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05590" y="2182814"/>
            <a:ext cx="5748336" cy="909638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05" indent="0">
              <a:buNone/>
              <a:defRPr sz="2000" b="1"/>
            </a:lvl2pPr>
            <a:lvl3pPr marL="914213" indent="0">
              <a:buNone/>
              <a:defRPr sz="1800" b="1"/>
            </a:lvl3pPr>
            <a:lvl4pPr marL="1371319" indent="0">
              <a:buNone/>
              <a:defRPr sz="1600" b="1"/>
            </a:lvl4pPr>
            <a:lvl5pPr marL="1828424" indent="0">
              <a:buNone/>
              <a:defRPr sz="1600" b="1"/>
            </a:lvl5pPr>
            <a:lvl6pPr marL="2285534" indent="0">
              <a:buNone/>
              <a:defRPr sz="1600" b="1"/>
            </a:lvl6pPr>
            <a:lvl7pPr marL="2742637" indent="0">
              <a:buNone/>
              <a:defRPr sz="1600" b="1"/>
            </a:lvl7pPr>
            <a:lvl8pPr marL="3199745" indent="0">
              <a:buNone/>
              <a:defRPr sz="1600" b="1"/>
            </a:lvl8pPr>
            <a:lvl9pPr marL="3656852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5590" y="3092451"/>
            <a:ext cx="5748336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 xmlns:p14="http://schemas.microsoft.com/office/powerpoint/2010/main">
    <p:fade/>
  </p:transition>
</p:sldLayout>
</file>

<file path=ppt/slideLayouts/slideLayout16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  <p:transition xmlns:p14="http://schemas.microsoft.com/office/powerpoint/2010/main">
    <p:fade/>
  </p:transition>
</p:sldLayout>
</file>

<file path=ppt/slideLayouts/slideLayout16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xmlns:p14="http://schemas.microsoft.com/office/powerpoint/2010/main">
    <p:fade/>
  </p:transition>
</p:sldLayout>
</file>

<file path=ppt/slideLayouts/slideLayout16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81" y="388944"/>
            <a:ext cx="4278313" cy="165258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4763" y="388939"/>
            <a:ext cx="7269163" cy="8323263"/>
          </a:xfrm>
          <a:prstGeom prst="rect">
            <a:avLst/>
          </a:prstGeom>
        </p:spPr>
        <p:txBody>
          <a:bodyPr vert="horz" lIns="91420" tIns="45710" rIns="91420" bIns="45710"/>
          <a:lstStyle>
            <a:lvl1pPr>
              <a:defRPr sz="31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0881" y="2041526"/>
            <a:ext cx="4278313" cy="6670674"/>
          </a:xfrm>
          <a:prstGeom prst="rect">
            <a:avLst/>
          </a:prstGeom>
        </p:spPr>
        <p:txBody>
          <a:bodyPr vert="horz" lIns="91420" tIns="45710" rIns="91420" bIns="45710"/>
          <a:lstStyle>
            <a:lvl1pPr marL="0" indent="0">
              <a:buNone/>
              <a:defRPr sz="1400"/>
            </a:lvl1pPr>
            <a:lvl2pPr marL="457105" indent="0">
              <a:buNone/>
              <a:defRPr sz="1100"/>
            </a:lvl2pPr>
            <a:lvl3pPr marL="914213" indent="0">
              <a:buNone/>
              <a:defRPr sz="1000"/>
            </a:lvl3pPr>
            <a:lvl4pPr marL="1371319" indent="0">
              <a:buNone/>
              <a:defRPr sz="900"/>
            </a:lvl4pPr>
            <a:lvl5pPr marL="1828424" indent="0">
              <a:buNone/>
              <a:defRPr sz="900"/>
            </a:lvl5pPr>
            <a:lvl6pPr marL="2285534" indent="0">
              <a:buNone/>
              <a:defRPr sz="900"/>
            </a:lvl6pPr>
            <a:lvl7pPr marL="2742637" indent="0">
              <a:buNone/>
              <a:defRPr sz="900"/>
            </a:lvl7pPr>
            <a:lvl8pPr marL="3199745" indent="0">
              <a:buNone/>
              <a:defRPr sz="900"/>
            </a:lvl8pPr>
            <a:lvl9pPr marL="3656852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 xmlns:p14="http://schemas.microsoft.com/office/powerpoint/2010/main">
    <p:fade/>
  </p:transition>
</p:sldLayout>
</file>

<file path=ppt/slideLayouts/slideLayout16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49530" y="6827839"/>
            <a:ext cx="7802563" cy="8064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549530" y="871538"/>
            <a:ext cx="7802563" cy="5851526"/>
          </a:xfrm>
          <a:prstGeom prst="rect">
            <a:avLst/>
          </a:prstGeom>
        </p:spPr>
        <p:txBody>
          <a:bodyPr vert="horz" lIns="91420" tIns="45710" rIns="91420" bIns="45710"/>
          <a:lstStyle>
            <a:lvl1pPr marL="0" indent="0">
              <a:buNone/>
              <a:defRPr sz="3100"/>
            </a:lvl1pPr>
            <a:lvl2pPr marL="457105" indent="0">
              <a:buNone/>
              <a:defRPr sz="2800"/>
            </a:lvl2pPr>
            <a:lvl3pPr marL="914213" indent="0">
              <a:buNone/>
              <a:defRPr sz="2400"/>
            </a:lvl3pPr>
            <a:lvl4pPr marL="1371319" indent="0">
              <a:buNone/>
              <a:defRPr sz="2000"/>
            </a:lvl4pPr>
            <a:lvl5pPr marL="1828424" indent="0">
              <a:buNone/>
              <a:defRPr sz="2000"/>
            </a:lvl5pPr>
            <a:lvl6pPr marL="2285534" indent="0">
              <a:buNone/>
              <a:defRPr sz="2000"/>
            </a:lvl6pPr>
            <a:lvl7pPr marL="2742637" indent="0">
              <a:buNone/>
              <a:defRPr sz="2000"/>
            </a:lvl7pPr>
            <a:lvl8pPr marL="3199745" indent="0">
              <a:buNone/>
              <a:defRPr sz="2000"/>
            </a:lvl8pPr>
            <a:lvl9pPr marL="3656852" indent="0">
              <a:buNone/>
              <a:defRPr sz="2000"/>
            </a:lvl9pPr>
          </a:lstStyle>
          <a:p>
            <a:pPr lvl="0"/>
            <a:endParaRPr lang="en-US" noProof="0" smtClean="0">
              <a:sym typeface="Gill Sans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49530" y="7634290"/>
            <a:ext cx="7802563" cy="1144587"/>
          </a:xfrm>
          <a:prstGeom prst="rect">
            <a:avLst/>
          </a:prstGeom>
        </p:spPr>
        <p:txBody>
          <a:bodyPr vert="horz" lIns="91420" tIns="45710" rIns="91420" bIns="45710"/>
          <a:lstStyle>
            <a:lvl1pPr marL="0" indent="0">
              <a:buNone/>
              <a:defRPr sz="1400"/>
            </a:lvl1pPr>
            <a:lvl2pPr marL="457105" indent="0">
              <a:buNone/>
              <a:defRPr sz="1100"/>
            </a:lvl2pPr>
            <a:lvl3pPr marL="914213" indent="0">
              <a:buNone/>
              <a:defRPr sz="1000"/>
            </a:lvl3pPr>
            <a:lvl4pPr marL="1371319" indent="0">
              <a:buNone/>
              <a:defRPr sz="900"/>
            </a:lvl4pPr>
            <a:lvl5pPr marL="1828424" indent="0">
              <a:buNone/>
              <a:defRPr sz="900"/>
            </a:lvl5pPr>
            <a:lvl6pPr marL="2285534" indent="0">
              <a:buNone/>
              <a:defRPr sz="900"/>
            </a:lvl6pPr>
            <a:lvl7pPr marL="2742637" indent="0">
              <a:buNone/>
              <a:defRPr sz="900"/>
            </a:lvl7pPr>
            <a:lvl8pPr marL="3199745" indent="0">
              <a:buNone/>
              <a:defRPr sz="900"/>
            </a:lvl8pPr>
            <a:lvl9pPr marL="3656852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 xmlns:p14="http://schemas.microsoft.com/office/powerpoint/2010/main">
    <p:fade/>
  </p:transition>
</p:sldLayout>
</file>

<file path=ppt/slideLayouts/slideLayout16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0876" y="2276481"/>
            <a:ext cx="11703050" cy="6435725"/>
          </a:xfrm>
          <a:prstGeom prst="rect">
            <a:avLst/>
          </a:prstGeom>
        </p:spPr>
        <p:txBody>
          <a:bodyPr vert="eaVert" lIns="91420" tIns="45710" rIns="91420" bIns="4571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 xmlns:p14="http://schemas.microsoft.com/office/powerpoint/2010/main">
    <p:fade/>
  </p:transition>
</p:sldLayout>
</file>

<file path=ppt/slideLayouts/slideLayout1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28163" y="2276481"/>
            <a:ext cx="2925761" cy="64357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0876" y="2276481"/>
            <a:ext cx="8624887" cy="6435725"/>
          </a:xfrm>
          <a:prstGeom prst="rect">
            <a:avLst/>
          </a:prstGeom>
        </p:spPr>
        <p:txBody>
          <a:bodyPr vert="eaVert" lIns="91420" tIns="45710" rIns="91420" bIns="4571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 xmlns:p14="http://schemas.microsoft.com/office/powerpoint/2010/main">
    <p:fade/>
  </p:transition>
</p:sldLayout>
</file>

<file path=ppt/slideLayouts/slideLayout16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74726" y="3030540"/>
            <a:ext cx="11055350" cy="2090736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51038" y="5527681"/>
            <a:ext cx="9102726" cy="2492375"/>
          </a:xfrm>
        </p:spPr>
        <p:txBody>
          <a:bodyPr/>
          <a:lstStyle>
            <a:lvl1pPr marL="0" indent="0" algn="ctr">
              <a:buNone/>
              <a:defRPr/>
            </a:lvl1pPr>
            <a:lvl2pPr marL="457105" indent="0" algn="ctr">
              <a:buNone/>
              <a:defRPr/>
            </a:lvl2pPr>
            <a:lvl3pPr marL="914213" indent="0" algn="ctr">
              <a:buNone/>
              <a:defRPr/>
            </a:lvl3pPr>
            <a:lvl4pPr marL="1371319" indent="0" algn="ctr">
              <a:buNone/>
              <a:defRPr/>
            </a:lvl4pPr>
            <a:lvl5pPr marL="1828424" indent="0" algn="ctr">
              <a:buNone/>
              <a:defRPr/>
            </a:lvl5pPr>
            <a:lvl6pPr marL="2285534" indent="0" algn="ctr">
              <a:buNone/>
              <a:defRPr/>
            </a:lvl6pPr>
            <a:lvl7pPr marL="2742637" indent="0" algn="ctr">
              <a:buNone/>
              <a:defRPr/>
            </a:lvl7pPr>
            <a:lvl8pPr marL="3199745" indent="0" algn="ctr">
              <a:buNone/>
              <a:defRPr/>
            </a:lvl8pPr>
            <a:lvl9pPr marL="3656852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</p:cSld>
  <p:clrMapOvr>
    <a:masterClrMapping/>
  </p:clrMapOvr>
  <p:transition xmlns:p14="http://schemas.microsoft.com/office/powerpoint/2010/main">
    <p:fade/>
  </p:transition>
</p:sldLayout>
</file>

<file path=ppt/slideLayouts/slideLayout16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 xmlns:p14="http://schemas.microsoft.com/office/powerpoint/2010/main">
    <p:fade/>
  </p:transition>
</p:sldLayout>
</file>

<file path=ppt/slideLayouts/slideLayout16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7113" y="6267452"/>
            <a:ext cx="11053761" cy="193675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7113" y="4133849"/>
            <a:ext cx="11053761" cy="2133601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105" indent="0">
              <a:buNone/>
              <a:defRPr sz="1800"/>
            </a:lvl2pPr>
            <a:lvl3pPr marL="914213" indent="0">
              <a:buNone/>
              <a:defRPr sz="1600"/>
            </a:lvl3pPr>
            <a:lvl4pPr marL="1371319" indent="0">
              <a:buNone/>
              <a:defRPr sz="1400"/>
            </a:lvl4pPr>
            <a:lvl5pPr marL="1828424" indent="0">
              <a:buNone/>
              <a:defRPr sz="1400"/>
            </a:lvl5pPr>
            <a:lvl6pPr marL="2285534" indent="0">
              <a:buNone/>
              <a:defRPr sz="1400"/>
            </a:lvl6pPr>
            <a:lvl7pPr marL="2742637" indent="0">
              <a:buNone/>
              <a:defRPr sz="1400"/>
            </a:lvl7pPr>
            <a:lvl8pPr marL="3199745" indent="0">
              <a:buNone/>
              <a:defRPr sz="1400"/>
            </a:lvl8pPr>
            <a:lvl9pPr marL="3656852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 xmlns:p14="http://schemas.microsoft.com/office/powerpoint/2010/main">
    <p:fade/>
  </p:transition>
</p:sldLayout>
</file>

<file path=ppt/slideLayouts/slideLayout16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70002" y="5029200"/>
            <a:ext cx="5156200" cy="11303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78600" y="5029200"/>
            <a:ext cx="5156200" cy="11303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 xmlns:p14="http://schemas.microsoft.com/office/powerpoint/2010/main">
    <p:fade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  <p:transition xmlns:p14="http://schemas.microsoft.com/office/powerpoint/2010/main">
    <p:fade/>
  </p:transition>
</p:sldLayout>
</file>

<file path=ppt/slideLayouts/slideLayout17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6" y="390525"/>
            <a:ext cx="11703050" cy="16256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0876" y="2182814"/>
            <a:ext cx="5745163" cy="909638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05" indent="0">
              <a:buNone/>
              <a:defRPr sz="2000" b="1"/>
            </a:lvl2pPr>
            <a:lvl3pPr marL="914213" indent="0">
              <a:buNone/>
              <a:defRPr sz="1800" b="1"/>
            </a:lvl3pPr>
            <a:lvl4pPr marL="1371319" indent="0">
              <a:buNone/>
              <a:defRPr sz="1600" b="1"/>
            </a:lvl4pPr>
            <a:lvl5pPr marL="1828424" indent="0">
              <a:buNone/>
              <a:defRPr sz="1600" b="1"/>
            </a:lvl5pPr>
            <a:lvl6pPr marL="2285534" indent="0">
              <a:buNone/>
              <a:defRPr sz="1600" b="1"/>
            </a:lvl6pPr>
            <a:lvl7pPr marL="2742637" indent="0">
              <a:buNone/>
              <a:defRPr sz="1600" b="1"/>
            </a:lvl7pPr>
            <a:lvl8pPr marL="3199745" indent="0">
              <a:buNone/>
              <a:defRPr sz="1600" b="1"/>
            </a:lvl8pPr>
            <a:lvl9pPr marL="3656852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0876" y="3092451"/>
            <a:ext cx="5745163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05590" y="2182814"/>
            <a:ext cx="5748336" cy="909638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05" indent="0">
              <a:buNone/>
              <a:defRPr sz="2000" b="1"/>
            </a:lvl2pPr>
            <a:lvl3pPr marL="914213" indent="0">
              <a:buNone/>
              <a:defRPr sz="1800" b="1"/>
            </a:lvl3pPr>
            <a:lvl4pPr marL="1371319" indent="0">
              <a:buNone/>
              <a:defRPr sz="1600" b="1"/>
            </a:lvl4pPr>
            <a:lvl5pPr marL="1828424" indent="0">
              <a:buNone/>
              <a:defRPr sz="1600" b="1"/>
            </a:lvl5pPr>
            <a:lvl6pPr marL="2285534" indent="0">
              <a:buNone/>
              <a:defRPr sz="1600" b="1"/>
            </a:lvl6pPr>
            <a:lvl7pPr marL="2742637" indent="0">
              <a:buNone/>
              <a:defRPr sz="1600" b="1"/>
            </a:lvl7pPr>
            <a:lvl8pPr marL="3199745" indent="0">
              <a:buNone/>
              <a:defRPr sz="1600" b="1"/>
            </a:lvl8pPr>
            <a:lvl9pPr marL="3656852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5590" y="3092451"/>
            <a:ext cx="5748336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 xmlns:p14="http://schemas.microsoft.com/office/powerpoint/2010/main">
    <p:fade/>
  </p:transition>
</p:sldLayout>
</file>

<file path=ppt/slideLayouts/slideLayout17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  <p:transition xmlns:p14="http://schemas.microsoft.com/office/powerpoint/2010/main">
    <p:fade/>
  </p:transition>
</p:sldLayout>
</file>

<file path=ppt/slideLayouts/slideLayout17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xmlns:p14="http://schemas.microsoft.com/office/powerpoint/2010/main">
    <p:fade/>
  </p:transition>
</p:sldLayout>
</file>

<file path=ppt/slideLayouts/slideLayout17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81" y="388944"/>
            <a:ext cx="4278313" cy="1652587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4763" y="388939"/>
            <a:ext cx="7269163" cy="8323263"/>
          </a:xfrm>
        </p:spPr>
        <p:txBody>
          <a:bodyPr/>
          <a:lstStyle>
            <a:lvl1pPr>
              <a:defRPr sz="31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0881" y="2041526"/>
            <a:ext cx="4278313" cy="6670674"/>
          </a:xfrm>
        </p:spPr>
        <p:txBody>
          <a:bodyPr/>
          <a:lstStyle>
            <a:lvl1pPr marL="0" indent="0">
              <a:buNone/>
              <a:defRPr sz="1400"/>
            </a:lvl1pPr>
            <a:lvl2pPr marL="457105" indent="0">
              <a:buNone/>
              <a:defRPr sz="1100"/>
            </a:lvl2pPr>
            <a:lvl3pPr marL="914213" indent="0">
              <a:buNone/>
              <a:defRPr sz="1000"/>
            </a:lvl3pPr>
            <a:lvl4pPr marL="1371319" indent="0">
              <a:buNone/>
              <a:defRPr sz="900"/>
            </a:lvl4pPr>
            <a:lvl5pPr marL="1828424" indent="0">
              <a:buNone/>
              <a:defRPr sz="900"/>
            </a:lvl5pPr>
            <a:lvl6pPr marL="2285534" indent="0">
              <a:buNone/>
              <a:defRPr sz="900"/>
            </a:lvl6pPr>
            <a:lvl7pPr marL="2742637" indent="0">
              <a:buNone/>
              <a:defRPr sz="900"/>
            </a:lvl7pPr>
            <a:lvl8pPr marL="3199745" indent="0">
              <a:buNone/>
              <a:defRPr sz="900"/>
            </a:lvl8pPr>
            <a:lvl9pPr marL="3656852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 xmlns:p14="http://schemas.microsoft.com/office/powerpoint/2010/main">
    <p:fade/>
  </p:transition>
</p:sldLayout>
</file>

<file path=ppt/slideLayouts/slideLayout17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49530" y="6827839"/>
            <a:ext cx="7802563" cy="8064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549530" y="871538"/>
            <a:ext cx="7802563" cy="5851526"/>
          </a:xfrm>
        </p:spPr>
        <p:txBody>
          <a:bodyPr/>
          <a:lstStyle>
            <a:lvl1pPr marL="0" indent="0">
              <a:buNone/>
              <a:defRPr sz="3100"/>
            </a:lvl1pPr>
            <a:lvl2pPr marL="457105" indent="0">
              <a:buNone/>
              <a:defRPr sz="2800"/>
            </a:lvl2pPr>
            <a:lvl3pPr marL="914213" indent="0">
              <a:buNone/>
              <a:defRPr sz="2400"/>
            </a:lvl3pPr>
            <a:lvl4pPr marL="1371319" indent="0">
              <a:buNone/>
              <a:defRPr sz="2000"/>
            </a:lvl4pPr>
            <a:lvl5pPr marL="1828424" indent="0">
              <a:buNone/>
              <a:defRPr sz="2000"/>
            </a:lvl5pPr>
            <a:lvl6pPr marL="2285534" indent="0">
              <a:buNone/>
              <a:defRPr sz="2000"/>
            </a:lvl6pPr>
            <a:lvl7pPr marL="2742637" indent="0">
              <a:buNone/>
              <a:defRPr sz="2000"/>
            </a:lvl7pPr>
            <a:lvl8pPr marL="3199745" indent="0">
              <a:buNone/>
              <a:defRPr sz="2000"/>
            </a:lvl8pPr>
            <a:lvl9pPr marL="3656852" indent="0">
              <a:buNone/>
              <a:defRPr sz="2000"/>
            </a:lvl9pPr>
          </a:lstStyle>
          <a:p>
            <a:pPr lvl="0"/>
            <a:endParaRPr lang="en-US" noProof="0" smtClean="0">
              <a:sym typeface="Gill Sans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49530" y="7634290"/>
            <a:ext cx="7802563" cy="1144587"/>
          </a:xfrm>
        </p:spPr>
        <p:txBody>
          <a:bodyPr/>
          <a:lstStyle>
            <a:lvl1pPr marL="0" indent="0">
              <a:buNone/>
              <a:defRPr sz="1400"/>
            </a:lvl1pPr>
            <a:lvl2pPr marL="457105" indent="0">
              <a:buNone/>
              <a:defRPr sz="1100"/>
            </a:lvl2pPr>
            <a:lvl3pPr marL="914213" indent="0">
              <a:buNone/>
              <a:defRPr sz="1000"/>
            </a:lvl3pPr>
            <a:lvl4pPr marL="1371319" indent="0">
              <a:buNone/>
              <a:defRPr sz="900"/>
            </a:lvl4pPr>
            <a:lvl5pPr marL="1828424" indent="0">
              <a:buNone/>
              <a:defRPr sz="900"/>
            </a:lvl5pPr>
            <a:lvl6pPr marL="2285534" indent="0">
              <a:buNone/>
              <a:defRPr sz="900"/>
            </a:lvl6pPr>
            <a:lvl7pPr marL="2742637" indent="0">
              <a:buNone/>
              <a:defRPr sz="900"/>
            </a:lvl7pPr>
            <a:lvl8pPr marL="3199745" indent="0">
              <a:buNone/>
              <a:defRPr sz="900"/>
            </a:lvl8pPr>
            <a:lvl9pPr marL="3656852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 xmlns:p14="http://schemas.microsoft.com/office/powerpoint/2010/main">
    <p:fade/>
  </p:transition>
</p:sldLayout>
</file>

<file path=ppt/slideLayouts/slideLayout17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 xmlns:p14="http://schemas.microsoft.com/office/powerpoint/2010/main">
    <p:fade/>
  </p:transition>
</p:sldLayout>
</file>

<file path=ppt/slideLayouts/slideLayout1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118599" y="1638301"/>
            <a:ext cx="2616201" cy="45212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70005" y="1638301"/>
            <a:ext cx="7696201" cy="45212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 xmlns:p14="http://schemas.microsoft.com/office/powerpoint/2010/main">
    <p:fade/>
  </p:transition>
</p:sldLayout>
</file>

<file path=ppt/slideLayouts/slideLayout17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74726" y="3030540"/>
            <a:ext cx="11055350" cy="2090736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51038" y="5527681"/>
            <a:ext cx="9102726" cy="2492375"/>
          </a:xfrm>
          <a:prstGeom prst="rect">
            <a:avLst/>
          </a:prstGeom>
        </p:spPr>
        <p:txBody>
          <a:bodyPr vert="horz" lIns="91420" tIns="45710" rIns="91420" bIns="45710"/>
          <a:lstStyle>
            <a:lvl1pPr marL="0" indent="0" algn="ctr">
              <a:buNone/>
              <a:defRPr/>
            </a:lvl1pPr>
            <a:lvl2pPr marL="457105" indent="0" algn="ctr">
              <a:buNone/>
              <a:defRPr/>
            </a:lvl2pPr>
            <a:lvl3pPr marL="914213" indent="0" algn="ctr">
              <a:buNone/>
              <a:defRPr/>
            </a:lvl3pPr>
            <a:lvl4pPr marL="1371319" indent="0" algn="ctr">
              <a:buNone/>
              <a:defRPr/>
            </a:lvl4pPr>
            <a:lvl5pPr marL="1828424" indent="0" algn="ctr">
              <a:buNone/>
              <a:defRPr/>
            </a:lvl5pPr>
            <a:lvl6pPr marL="2285534" indent="0" algn="ctr">
              <a:buNone/>
              <a:defRPr/>
            </a:lvl6pPr>
            <a:lvl7pPr marL="2742637" indent="0" algn="ctr">
              <a:buNone/>
              <a:defRPr/>
            </a:lvl7pPr>
            <a:lvl8pPr marL="3199745" indent="0" algn="ctr">
              <a:buNone/>
              <a:defRPr/>
            </a:lvl8pPr>
            <a:lvl9pPr marL="3656852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</p:cSld>
  <p:clrMapOvr>
    <a:masterClrMapping/>
  </p:clrMapOvr>
  <p:transition xmlns:p14="http://schemas.microsoft.com/office/powerpoint/2010/main">
    <p:fade/>
  </p:transition>
</p:sldLayout>
</file>

<file path=ppt/slideLayouts/slideLayout17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50876" y="2276481"/>
            <a:ext cx="11703050" cy="6435725"/>
          </a:xfrm>
          <a:prstGeom prst="rect">
            <a:avLst/>
          </a:prstGeom>
        </p:spPr>
        <p:txBody>
          <a:bodyPr vert="horz" lIns="91420" tIns="45710" rIns="91420" bIns="4571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 xmlns:p14="http://schemas.microsoft.com/office/powerpoint/2010/main">
    <p:fade/>
  </p:transition>
</p:sldLayout>
</file>

<file path=ppt/slideLayouts/slideLayout17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7113" y="6267452"/>
            <a:ext cx="11053761" cy="193675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7113" y="4133849"/>
            <a:ext cx="11053761" cy="2133601"/>
          </a:xfrm>
          <a:prstGeom prst="rect">
            <a:avLst/>
          </a:prstGeom>
        </p:spPr>
        <p:txBody>
          <a:bodyPr vert="horz" lIns="91420" tIns="45710" rIns="91420" bIns="45710" anchor="b"/>
          <a:lstStyle>
            <a:lvl1pPr marL="0" indent="0">
              <a:buNone/>
              <a:defRPr sz="2000"/>
            </a:lvl1pPr>
            <a:lvl2pPr marL="457105" indent="0">
              <a:buNone/>
              <a:defRPr sz="1800"/>
            </a:lvl2pPr>
            <a:lvl3pPr marL="914213" indent="0">
              <a:buNone/>
              <a:defRPr sz="1600"/>
            </a:lvl3pPr>
            <a:lvl4pPr marL="1371319" indent="0">
              <a:buNone/>
              <a:defRPr sz="1400"/>
            </a:lvl4pPr>
            <a:lvl5pPr marL="1828424" indent="0">
              <a:buNone/>
              <a:defRPr sz="1400"/>
            </a:lvl5pPr>
            <a:lvl6pPr marL="2285534" indent="0">
              <a:buNone/>
              <a:defRPr sz="1400"/>
            </a:lvl6pPr>
            <a:lvl7pPr marL="2742637" indent="0">
              <a:buNone/>
              <a:defRPr sz="1400"/>
            </a:lvl7pPr>
            <a:lvl8pPr marL="3199745" indent="0">
              <a:buNone/>
              <a:defRPr sz="1400"/>
            </a:lvl8pPr>
            <a:lvl9pPr marL="3656852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 xmlns:p14="http://schemas.microsoft.com/office/powerpoint/2010/main">
    <p:fade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xmlns:p14="http://schemas.microsoft.com/office/powerpoint/2010/main">
    <p:fade/>
  </p:transition>
</p:sldLayout>
</file>

<file path=ppt/slideLayouts/slideLayout18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50878" y="2276481"/>
            <a:ext cx="5775324" cy="6435725"/>
          </a:xfrm>
          <a:prstGeom prst="rect">
            <a:avLst/>
          </a:prstGeom>
        </p:spPr>
        <p:txBody>
          <a:bodyPr vert="horz" lIns="91420" tIns="45710" rIns="91420" bIns="45710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78602" y="2276481"/>
            <a:ext cx="5775324" cy="6435725"/>
          </a:xfrm>
          <a:prstGeom prst="rect">
            <a:avLst/>
          </a:prstGeom>
        </p:spPr>
        <p:txBody>
          <a:bodyPr vert="horz" lIns="91420" tIns="45710" rIns="91420" bIns="45710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 xmlns:p14="http://schemas.microsoft.com/office/powerpoint/2010/main">
    <p:fade/>
  </p:transition>
</p:sldLayout>
</file>

<file path=ppt/slideLayouts/slideLayout18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6" y="390525"/>
            <a:ext cx="11703050" cy="16256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0876" y="2182814"/>
            <a:ext cx="5745163" cy="909638"/>
          </a:xfrm>
          <a:prstGeom prst="rect">
            <a:avLst/>
          </a:prstGeom>
        </p:spPr>
        <p:txBody>
          <a:bodyPr vert="horz" lIns="91420" tIns="45710" rIns="91420" bIns="45710" anchor="b"/>
          <a:lstStyle>
            <a:lvl1pPr marL="0" indent="0">
              <a:buNone/>
              <a:defRPr sz="2400" b="1"/>
            </a:lvl1pPr>
            <a:lvl2pPr marL="457105" indent="0">
              <a:buNone/>
              <a:defRPr sz="2000" b="1"/>
            </a:lvl2pPr>
            <a:lvl3pPr marL="914213" indent="0">
              <a:buNone/>
              <a:defRPr sz="1800" b="1"/>
            </a:lvl3pPr>
            <a:lvl4pPr marL="1371319" indent="0">
              <a:buNone/>
              <a:defRPr sz="1600" b="1"/>
            </a:lvl4pPr>
            <a:lvl5pPr marL="1828424" indent="0">
              <a:buNone/>
              <a:defRPr sz="1600" b="1"/>
            </a:lvl5pPr>
            <a:lvl6pPr marL="2285534" indent="0">
              <a:buNone/>
              <a:defRPr sz="1600" b="1"/>
            </a:lvl6pPr>
            <a:lvl7pPr marL="2742637" indent="0">
              <a:buNone/>
              <a:defRPr sz="1600" b="1"/>
            </a:lvl7pPr>
            <a:lvl8pPr marL="3199745" indent="0">
              <a:buNone/>
              <a:defRPr sz="1600" b="1"/>
            </a:lvl8pPr>
            <a:lvl9pPr marL="3656852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0876" y="3092451"/>
            <a:ext cx="5745163" cy="5619750"/>
          </a:xfrm>
          <a:prstGeom prst="rect">
            <a:avLst/>
          </a:prstGeom>
        </p:spPr>
        <p:txBody>
          <a:bodyPr vert="horz" lIns="91420" tIns="45710" rIns="91420" bIns="4571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05590" y="2182814"/>
            <a:ext cx="5748336" cy="909638"/>
          </a:xfrm>
          <a:prstGeom prst="rect">
            <a:avLst/>
          </a:prstGeom>
        </p:spPr>
        <p:txBody>
          <a:bodyPr vert="horz" lIns="91420" tIns="45710" rIns="91420" bIns="45710" anchor="b"/>
          <a:lstStyle>
            <a:lvl1pPr marL="0" indent="0">
              <a:buNone/>
              <a:defRPr sz="2400" b="1"/>
            </a:lvl1pPr>
            <a:lvl2pPr marL="457105" indent="0">
              <a:buNone/>
              <a:defRPr sz="2000" b="1"/>
            </a:lvl2pPr>
            <a:lvl3pPr marL="914213" indent="0">
              <a:buNone/>
              <a:defRPr sz="1800" b="1"/>
            </a:lvl3pPr>
            <a:lvl4pPr marL="1371319" indent="0">
              <a:buNone/>
              <a:defRPr sz="1600" b="1"/>
            </a:lvl4pPr>
            <a:lvl5pPr marL="1828424" indent="0">
              <a:buNone/>
              <a:defRPr sz="1600" b="1"/>
            </a:lvl5pPr>
            <a:lvl6pPr marL="2285534" indent="0">
              <a:buNone/>
              <a:defRPr sz="1600" b="1"/>
            </a:lvl6pPr>
            <a:lvl7pPr marL="2742637" indent="0">
              <a:buNone/>
              <a:defRPr sz="1600" b="1"/>
            </a:lvl7pPr>
            <a:lvl8pPr marL="3199745" indent="0">
              <a:buNone/>
              <a:defRPr sz="1600" b="1"/>
            </a:lvl8pPr>
            <a:lvl9pPr marL="3656852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5590" y="3092451"/>
            <a:ext cx="5748336" cy="5619750"/>
          </a:xfrm>
          <a:prstGeom prst="rect">
            <a:avLst/>
          </a:prstGeom>
        </p:spPr>
        <p:txBody>
          <a:bodyPr vert="horz" lIns="91420" tIns="45710" rIns="91420" bIns="4571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 xmlns:p14="http://schemas.microsoft.com/office/powerpoint/2010/main">
    <p:fade/>
  </p:transition>
</p:sldLayout>
</file>

<file path=ppt/slideLayouts/slideLayout18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  <p:transition xmlns:p14="http://schemas.microsoft.com/office/powerpoint/2010/main">
    <p:fade/>
  </p:transition>
</p:sldLayout>
</file>

<file path=ppt/slideLayouts/slideLayout18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xmlns:p14="http://schemas.microsoft.com/office/powerpoint/2010/main">
    <p:fade/>
  </p:transition>
</p:sldLayout>
</file>

<file path=ppt/slideLayouts/slideLayout18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81" y="388944"/>
            <a:ext cx="4278313" cy="165258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4763" y="388939"/>
            <a:ext cx="7269163" cy="8323263"/>
          </a:xfrm>
          <a:prstGeom prst="rect">
            <a:avLst/>
          </a:prstGeom>
        </p:spPr>
        <p:txBody>
          <a:bodyPr vert="horz" lIns="91420" tIns="45710" rIns="91420" bIns="45710"/>
          <a:lstStyle>
            <a:lvl1pPr>
              <a:defRPr sz="31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0881" y="2041526"/>
            <a:ext cx="4278313" cy="6670674"/>
          </a:xfrm>
          <a:prstGeom prst="rect">
            <a:avLst/>
          </a:prstGeom>
        </p:spPr>
        <p:txBody>
          <a:bodyPr vert="horz" lIns="91420" tIns="45710" rIns="91420" bIns="45710"/>
          <a:lstStyle>
            <a:lvl1pPr marL="0" indent="0">
              <a:buNone/>
              <a:defRPr sz="1400"/>
            </a:lvl1pPr>
            <a:lvl2pPr marL="457105" indent="0">
              <a:buNone/>
              <a:defRPr sz="1100"/>
            </a:lvl2pPr>
            <a:lvl3pPr marL="914213" indent="0">
              <a:buNone/>
              <a:defRPr sz="1000"/>
            </a:lvl3pPr>
            <a:lvl4pPr marL="1371319" indent="0">
              <a:buNone/>
              <a:defRPr sz="900"/>
            </a:lvl4pPr>
            <a:lvl5pPr marL="1828424" indent="0">
              <a:buNone/>
              <a:defRPr sz="900"/>
            </a:lvl5pPr>
            <a:lvl6pPr marL="2285534" indent="0">
              <a:buNone/>
              <a:defRPr sz="900"/>
            </a:lvl6pPr>
            <a:lvl7pPr marL="2742637" indent="0">
              <a:buNone/>
              <a:defRPr sz="900"/>
            </a:lvl7pPr>
            <a:lvl8pPr marL="3199745" indent="0">
              <a:buNone/>
              <a:defRPr sz="900"/>
            </a:lvl8pPr>
            <a:lvl9pPr marL="3656852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 xmlns:p14="http://schemas.microsoft.com/office/powerpoint/2010/main">
    <p:fade/>
  </p:transition>
</p:sldLayout>
</file>

<file path=ppt/slideLayouts/slideLayout18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49530" y="6827839"/>
            <a:ext cx="7802563" cy="8064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549530" y="871538"/>
            <a:ext cx="7802563" cy="5851526"/>
          </a:xfrm>
          <a:prstGeom prst="rect">
            <a:avLst/>
          </a:prstGeom>
        </p:spPr>
        <p:txBody>
          <a:bodyPr vert="horz" lIns="91420" tIns="45710" rIns="91420" bIns="45710"/>
          <a:lstStyle>
            <a:lvl1pPr marL="0" indent="0">
              <a:buNone/>
              <a:defRPr sz="3100"/>
            </a:lvl1pPr>
            <a:lvl2pPr marL="457105" indent="0">
              <a:buNone/>
              <a:defRPr sz="2800"/>
            </a:lvl2pPr>
            <a:lvl3pPr marL="914213" indent="0">
              <a:buNone/>
              <a:defRPr sz="2400"/>
            </a:lvl3pPr>
            <a:lvl4pPr marL="1371319" indent="0">
              <a:buNone/>
              <a:defRPr sz="2000"/>
            </a:lvl4pPr>
            <a:lvl5pPr marL="1828424" indent="0">
              <a:buNone/>
              <a:defRPr sz="2000"/>
            </a:lvl5pPr>
            <a:lvl6pPr marL="2285534" indent="0">
              <a:buNone/>
              <a:defRPr sz="2000"/>
            </a:lvl6pPr>
            <a:lvl7pPr marL="2742637" indent="0">
              <a:buNone/>
              <a:defRPr sz="2000"/>
            </a:lvl7pPr>
            <a:lvl8pPr marL="3199745" indent="0">
              <a:buNone/>
              <a:defRPr sz="2000"/>
            </a:lvl8pPr>
            <a:lvl9pPr marL="3656852" indent="0">
              <a:buNone/>
              <a:defRPr sz="2000"/>
            </a:lvl9pPr>
          </a:lstStyle>
          <a:p>
            <a:pPr lvl="0"/>
            <a:endParaRPr lang="en-US" noProof="0" smtClean="0">
              <a:sym typeface="Gill Sans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49530" y="7634290"/>
            <a:ext cx="7802563" cy="1144587"/>
          </a:xfrm>
          <a:prstGeom prst="rect">
            <a:avLst/>
          </a:prstGeom>
        </p:spPr>
        <p:txBody>
          <a:bodyPr vert="horz" lIns="91420" tIns="45710" rIns="91420" bIns="45710"/>
          <a:lstStyle>
            <a:lvl1pPr marL="0" indent="0">
              <a:buNone/>
              <a:defRPr sz="1400"/>
            </a:lvl1pPr>
            <a:lvl2pPr marL="457105" indent="0">
              <a:buNone/>
              <a:defRPr sz="1100"/>
            </a:lvl2pPr>
            <a:lvl3pPr marL="914213" indent="0">
              <a:buNone/>
              <a:defRPr sz="1000"/>
            </a:lvl3pPr>
            <a:lvl4pPr marL="1371319" indent="0">
              <a:buNone/>
              <a:defRPr sz="900"/>
            </a:lvl4pPr>
            <a:lvl5pPr marL="1828424" indent="0">
              <a:buNone/>
              <a:defRPr sz="900"/>
            </a:lvl5pPr>
            <a:lvl6pPr marL="2285534" indent="0">
              <a:buNone/>
              <a:defRPr sz="900"/>
            </a:lvl6pPr>
            <a:lvl7pPr marL="2742637" indent="0">
              <a:buNone/>
              <a:defRPr sz="900"/>
            </a:lvl7pPr>
            <a:lvl8pPr marL="3199745" indent="0">
              <a:buNone/>
              <a:defRPr sz="900"/>
            </a:lvl8pPr>
            <a:lvl9pPr marL="3656852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 xmlns:p14="http://schemas.microsoft.com/office/powerpoint/2010/main">
    <p:fade/>
  </p:transition>
</p:sldLayout>
</file>

<file path=ppt/slideLayouts/slideLayout18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0876" y="2276481"/>
            <a:ext cx="11703050" cy="6435725"/>
          </a:xfrm>
          <a:prstGeom prst="rect">
            <a:avLst/>
          </a:prstGeom>
        </p:spPr>
        <p:txBody>
          <a:bodyPr vert="eaVert" lIns="91420" tIns="45710" rIns="91420" bIns="4571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 xmlns:p14="http://schemas.microsoft.com/office/powerpoint/2010/main">
    <p:fade/>
  </p:transition>
</p:sldLayout>
</file>

<file path=ppt/slideLayouts/slideLayout1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28163" y="2276476"/>
            <a:ext cx="2925761" cy="679132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0876" y="2276476"/>
            <a:ext cx="8624887" cy="6791324"/>
          </a:xfrm>
          <a:prstGeom prst="rect">
            <a:avLst/>
          </a:prstGeom>
        </p:spPr>
        <p:txBody>
          <a:bodyPr vert="eaVert" lIns="91420" tIns="45710" rIns="91420" bIns="4571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 xmlns:p14="http://schemas.microsoft.com/office/powerpoint/2010/main">
    <p:fade/>
  </p:transition>
</p:sldLayout>
</file>

<file path=ppt/slideLayouts/slideLayout18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74726" y="3030540"/>
            <a:ext cx="11055350" cy="2090736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51038" y="5527681"/>
            <a:ext cx="9102726" cy="2492375"/>
          </a:xfrm>
          <a:prstGeom prst="rect">
            <a:avLst/>
          </a:prstGeom>
        </p:spPr>
        <p:txBody>
          <a:bodyPr vert="horz" lIns="91420" tIns="45710" rIns="91420" bIns="45710"/>
          <a:lstStyle>
            <a:lvl1pPr marL="0" indent="0" algn="ctr">
              <a:buNone/>
              <a:defRPr/>
            </a:lvl1pPr>
            <a:lvl2pPr marL="457105" indent="0" algn="ctr">
              <a:buNone/>
              <a:defRPr/>
            </a:lvl2pPr>
            <a:lvl3pPr marL="914213" indent="0" algn="ctr">
              <a:buNone/>
              <a:defRPr/>
            </a:lvl3pPr>
            <a:lvl4pPr marL="1371319" indent="0" algn="ctr">
              <a:buNone/>
              <a:defRPr/>
            </a:lvl4pPr>
            <a:lvl5pPr marL="1828424" indent="0" algn="ctr">
              <a:buNone/>
              <a:defRPr/>
            </a:lvl5pPr>
            <a:lvl6pPr marL="2285534" indent="0" algn="ctr">
              <a:buNone/>
              <a:defRPr/>
            </a:lvl6pPr>
            <a:lvl7pPr marL="2742637" indent="0" algn="ctr">
              <a:buNone/>
              <a:defRPr/>
            </a:lvl7pPr>
            <a:lvl8pPr marL="3199745" indent="0" algn="ctr">
              <a:buNone/>
              <a:defRPr/>
            </a:lvl8pPr>
            <a:lvl9pPr marL="3656852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</p:cSld>
  <p:clrMapOvr>
    <a:masterClrMapping/>
  </p:clrMapOvr>
  <p:transition xmlns:p14="http://schemas.microsoft.com/office/powerpoint/2010/main">
    <p:fade/>
  </p:transition>
</p:sldLayout>
</file>

<file path=ppt/slideLayouts/slideLayout18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50876" y="2276481"/>
            <a:ext cx="11703050" cy="6435725"/>
          </a:xfrm>
          <a:prstGeom prst="rect">
            <a:avLst/>
          </a:prstGeom>
        </p:spPr>
        <p:txBody>
          <a:bodyPr vert="horz" lIns="91420" tIns="45710" rIns="91420" bIns="4571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 xmlns:p14="http://schemas.microsoft.com/office/powerpoint/2010/main">
    <p:fade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81" y="388944"/>
            <a:ext cx="4278313" cy="1652587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4763" y="388939"/>
            <a:ext cx="7269163" cy="8323263"/>
          </a:xfrm>
        </p:spPr>
        <p:txBody>
          <a:bodyPr/>
          <a:lstStyle>
            <a:lvl1pPr>
              <a:defRPr sz="31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0881" y="2041526"/>
            <a:ext cx="4278313" cy="6670674"/>
          </a:xfrm>
        </p:spPr>
        <p:txBody>
          <a:bodyPr/>
          <a:lstStyle>
            <a:lvl1pPr marL="0" indent="0">
              <a:buNone/>
              <a:defRPr sz="1400"/>
            </a:lvl1pPr>
            <a:lvl2pPr marL="457105" indent="0">
              <a:buNone/>
              <a:defRPr sz="1100"/>
            </a:lvl2pPr>
            <a:lvl3pPr marL="914213" indent="0">
              <a:buNone/>
              <a:defRPr sz="1000"/>
            </a:lvl3pPr>
            <a:lvl4pPr marL="1371319" indent="0">
              <a:buNone/>
              <a:defRPr sz="900"/>
            </a:lvl4pPr>
            <a:lvl5pPr marL="1828424" indent="0">
              <a:buNone/>
              <a:defRPr sz="900"/>
            </a:lvl5pPr>
            <a:lvl6pPr marL="2285534" indent="0">
              <a:buNone/>
              <a:defRPr sz="900"/>
            </a:lvl6pPr>
            <a:lvl7pPr marL="2742637" indent="0">
              <a:buNone/>
              <a:defRPr sz="900"/>
            </a:lvl7pPr>
            <a:lvl8pPr marL="3199745" indent="0">
              <a:buNone/>
              <a:defRPr sz="900"/>
            </a:lvl8pPr>
            <a:lvl9pPr marL="3656852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 xmlns:p14="http://schemas.microsoft.com/office/powerpoint/2010/main">
    <p:fade/>
  </p:transition>
</p:sldLayout>
</file>

<file path=ppt/slideLayouts/slideLayout19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7113" y="6267452"/>
            <a:ext cx="11053761" cy="193675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7113" y="4133849"/>
            <a:ext cx="11053761" cy="2133601"/>
          </a:xfrm>
          <a:prstGeom prst="rect">
            <a:avLst/>
          </a:prstGeom>
        </p:spPr>
        <p:txBody>
          <a:bodyPr vert="horz" lIns="91420" tIns="45710" rIns="91420" bIns="45710" anchor="b"/>
          <a:lstStyle>
            <a:lvl1pPr marL="0" indent="0">
              <a:buNone/>
              <a:defRPr sz="2000"/>
            </a:lvl1pPr>
            <a:lvl2pPr marL="457105" indent="0">
              <a:buNone/>
              <a:defRPr sz="1800"/>
            </a:lvl2pPr>
            <a:lvl3pPr marL="914213" indent="0">
              <a:buNone/>
              <a:defRPr sz="1600"/>
            </a:lvl3pPr>
            <a:lvl4pPr marL="1371319" indent="0">
              <a:buNone/>
              <a:defRPr sz="1400"/>
            </a:lvl4pPr>
            <a:lvl5pPr marL="1828424" indent="0">
              <a:buNone/>
              <a:defRPr sz="1400"/>
            </a:lvl5pPr>
            <a:lvl6pPr marL="2285534" indent="0">
              <a:buNone/>
              <a:defRPr sz="1400"/>
            </a:lvl6pPr>
            <a:lvl7pPr marL="2742637" indent="0">
              <a:buNone/>
              <a:defRPr sz="1400"/>
            </a:lvl7pPr>
            <a:lvl8pPr marL="3199745" indent="0">
              <a:buNone/>
              <a:defRPr sz="1400"/>
            </a:lvl8pPr>
            <a:lvl9pPr marL="3656852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 xmlns:p14="http://schemas.microsoft.com/office/powerpoint/2010/main">
    <p:fade/>
  </p:transition>
</p:sldLayout>
</file>

<file path=ppt/slideLayouts/slideLayout19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50878" y="2276481"/>
            <a:ext cx="5775324" cy="6435725"/>
          </a:xfrm>
          <a:prstGeom prst="rect">
            <a:avLst/>
          </a:prstGeom>
        </p:spPr>
        <p:txBody>
          <a:bodyPr vert="horz" lIns="91420" tIns="45710" rIns="91420" bIns="45710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78602" y="2276481"/>
            <a:ext cx="5775324" cy="6435725"/>
          </a:xfrm>
          <a:prstGeom prst="rect">
            <a:avLst/>
          </a:prstGeom>
        </p:spPr>
        <p:txBody>
          <a:bodyPr vert="horz" lIns="91420" tIns="45710" rIns="91420" bIns="45710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 xmlns:p14="http://schemas.microsoft.com/office/powerpoint/2010/main">
    <p:fade/>
  </p:transition>
</p:sldLayout>
</file>

<file path=ppt/slideLayouts/slideLayout19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6" y="390525"/>
            <a:ext cx="11703050" cy="16256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0876" y="2182814"/>
            <a:ext cx="5745163" cy="909638"/>
          </a:xfrm>
          <a:prstGeom prst="rect">
            <a:avLst/>
          </a:prstGeom>
        </p:spPr>
        <p:txBody>
          <a:bodyPr vert="horz" lIns="91420" tIns="45710" rIns="91420" bIns="45710" anchor="b"/>
          <a:lstStyle>
            <a:lvl1pPr marL="0" indent="0">
              <a:buNone/>
              <a:defRPr sz="2400" b="1"/>
            </a:lvl1pPr>
            <a:lvl2pPr marL="457105" indent="0">
              <a:buNone/>
              <a:defRPr sz="2000" b="1"/>
            </a:lvl2pPr>
            <a:lvl3pPr marL="914213" indent="0">
              <a:buNone/>
              <a:defRPr sz="1800" b="1"/>
            </a:lvl3pPr>
            <a:lvl4pPr marL="1371319" indent="0">
              <a:buNone/>
              <a:defRPr sz="1600" b="1"/>
            </a:lvl4pPr>
            <a:lvl5pPr marL="1828424" indent="0">
              <a:buNone/>
              <a:defRPr sz="1600" b="1"/>
            </a:lvl5pPr>
            <a:lvl6pPr marL="2285534" indent="0">
              <a:buNone/>
              <a:defRPr sz="1600" b="1"/>
            </a:lvl6pPr>
            <a:lvl7pPr marL="2742637" indent="0">
              <a:buNone/>
              <a:defRPr sz="1600" b="1"/>
            </a:lvl7pPr>
            <a:lvl8pPr marL="3199745" indent="0">
              <a:buNone/>
              <a:defRPr sz="1600" b="1"/>
            </a:lvl8pPr>
            <a:lvl9pPr marL="3656852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0876" y="3092451"/>
            <a:ext cx="5745163" cy="5619750"/>
          </a:xfrm>
          <a:prstGeom prst="rect">
            <a:avLst/>
          </a:prstGeom>
        </p:spPr>
        <p:txBody>
          <a:bodyPr vert="horz" lIns="91420" tIns="45710" rIns="91420" bIns="4571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05590" y="2182814"/>
            <a:ext cx="5748336" cy="909638"/>
          </a:xfrm>
          <a:prstGeom prst="rect">
            <a:avLst/>
          </a:prstGeom>
        </p:spPr>
        <p:txBody>
          <a:bodyPr vert="horz" lIns="91420" tIns="45710" rIns="91420" bIns="45710" anchor="b"/>
          <a:lstStyle>
            <a:lvl1pPr marL="0" indent="0">
              <a:buNone/>
              <a:defRPr sz="2400" b="1"/>
            </a:lvl1pPr>
            <a:lvl2pPr marL="457105" indent="0">
              <a:buNone/>
              <a:defRPr sz="2000" b="1"/>
            </a:lvl2pPr>
            <a:lvl3pPr marL="914213" indent="0">
              <a:buNone/>
              <a:defRPr sz="1800" b="1"/>
            </a:lvl3pPr>
            <a:lvl4pPr marL="1371319" indent="0">
              <a:buNone/>
              <a:defRPr sz="1600" b="1"/>
            </a:lvl4pPr>
            <a:lvl5pPr marL="1828424" indent="0">
              <a:buNone/>
              <a:defRPr sz="1600" b="1"/>
            </a:lvl5pPr>
            <a:lvl6pPr marL="2285534" indent="0">
              <a:buNone/>
              <a:defRPr sz="1600" b="1"/>
            </a:lvl6pPr>
            <a:lvl7pPr marL="2742637" indent="0">
              <a:buNone/>
              <a:defRPr sz="1600" b="1"/>
            </a:lvl7pPr>
            <a:lvl8pPr marL="3199745" indent="0">
              <a:buNone/>
              <a:defRPr sz="1600" b="1"/>
            </a:lvl8pPr>
            <a:lvl9pPr marL="3656852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5590" y="3092451"/>
            <a:ext cx="5748336" cy="5619750"/>
          </a:xfrm>
          <a:prstGeom prst="rect">
            <a:avLst/>
          </a:prstGeom>
        </p:spPr>
        <p:txBody>
          <a:bodyPr vert="horz" lIns="91420" tIns="45710" rIns="91420" bIns="4571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 xmlns:p14="http://schemas.microsoft.com/office/powerpoint/2010/main">
    <p:fade/>
  </p:transition>
</p:sldLayout>
</file>

<file path=ppt/slideLayouts/slideLayout19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  <p:transition xmlns:p14="http://schemas.microsoft.com/office/powerpoint/2010/main">
    <p:fade/>
  </p:transition>
</p:sldLayout>
</file>

<file path=ppt/slideLayouts/slideLayout19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xmlns:p14="http://schemas.microsoft.com/office/powerpoint/2010/main">
    <p:fade/>
  </p:transition>
</p:sldLayout>
</file>

<file path=ppt/slideLayouts/slideLayout19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81" y="388944"/>
            <a:ext cx="4278313" cy="165258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4763" y="388939"/>
            <a:ext cx="7269163" cy="8323263"/>
          </a:xfrm>
          <a:prstGeom prst="rect">
            <a:avLst/>
          </a:prstGeom>
        </p:spPr>
        <p:txBody>
          <a:bodyPr vert="horz" lIns="91420" tIns="45710" rIns="91420" bIns="45710"/>
          <a:lstStyle>
            <a:lvl1pPr>
              <a:defRPr sz="31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0881" y="2041526"/>
            <a:ext cx="4278313" cy="6670674"/>
          </a:xfrm>
          <a:prstGeom prst="rect">
            <a:avLst/>
          </a:prstGeom>
        </p:spPr>
        <p:txBody>
          <a:bodyPr vert="horz" lIns="91420" tIns="45710" rIns="91420" bIns="45710"/>
          <a:lstStyle>
            <a:lvl1pPr marL="0" indent="0">
              <a:buNone/>
              <a:defRPr sz="1400"/>
            </a:lvl1pPr>
            <a:lvl2pPr marL="457105" indent="0">
              <a:buNone/>
              <a:defRPr sz="1100"/>
            </a:lvl2pPr>
            <a:lvl3pPr marL="914213" indent="0">
              <a:buNone/>
              <a:defRPr sz="1000"/>
            </a:lvl3pPr>
            <a:lvl4pPr marL="1371319" indent="0">
              <a:buNone/>
              <a:defRPr sz="900"/>
            </a:lvl4pPr>
            <a:lvl5pPr marL="1828424" indent="0">
              <a:buNone/>
              <a:defRPr sz="900"/>
            </a:lvl5pPr>
            <a:lvl6pPr marL="2285534" indent="0">
              <a:buNone/>
              <a:defRPr sz="900"/>
            </a:lvl6pPr>
            <a:lvl7pPr marL="2742637" indent="0">
              <a:buNone/>
              <a:defRPr sz="900"/>
            </a:lvl7pPr>
            <a:lvl8pPr marL="3199745" indent="0">
              <a:buNone/>
              <a:defRPr sz="900"/>
            </a:lvl8pPr>
            <a:lvl9pPr marL="3656852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 xmlns:p14="http://schemas.microsoft.com/office/powerpoint/2010/main">
    <p:fade/>
  </p:transition>
</p:sldLayout>
</file>

<file path=ppt/slideLayouts/slideLayout19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49530" y="6827839"/>
            <a:ext cx="7802563" cy="8064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549530" y="871538"/>
            <a:ext cx="7802563" cy="5851526"/>
          </a:xfrm>
          <a:prstGeom prst="rect">
            <a:avLst/>
          </a:prstGeom>
        </p:spPr>
        <p:txBody>
          <a:bodyPr vert="horz" lIns="91420" tIns="45710" rIns="91420" bIns="45710"/>
          <a:lstStyle>
            <a:lvl1pPr marL="0" indent="0">
              <a:buNone/>
              <a:defRPr sz="3100"/>
            </a:lvl1pPr>
            <a:lvl2pPr marL="457105" indent="0">
              <a:buNone/>
              <a:defRPr sz="2800"/>
            </a:lvl2pPr>
            <a:lvl3pPr marL="914213" indent="0">
              <a:buNone/>
              <a:defRPr sz="2400"/>
            </a:lvl3pPr>
            <a:lvl4pPr marL="1371319" indent="0">
              <a:buNone/>
              <a:defRPr sz="2000"/>
            </a:lvl4pPr>
            <a:lvl5pPr marL="1828424" indent="0">
              <a:buNone/>
              <a:defRPr sz="2000"/>
            </a:lvl5pPr>
            <a:lvl6pPr marL="2285534" indent="0">
              <a:buNone/>
              <a:defRPr sz="2000"/>
            </a:lvl6pPr>
            <a:lvl7pPr marL="2742637" indent="0">
              <a:buNone/>
              <a:defRPr sz="2000"/>
            </a:lvl7pPr>
            <a:lvl8pPr marL="3199745" indent="0">
              <a:buNone/>
              <a:defRPr sz="2000"/>
            </a:lvl8pPr>
            <a:lvl9pPr marL="3656852" indent="0">
              <a:buNone/>
              <a:defRPr sz="2000"/>
            </a:lvl9pPr>
          </a:lstStyle>
          <a:p>
            <a:pPr lvl="0"/>
            <a:endParaRPr lang="en-US" noProof="0" smtClean="0">
              <a:sym typeface="Gill Sans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49530" y="7634290"/>
            <a:ext cx="7802563" cy="1144587"/>
          </a:xfrm>
          <a:prstGeom prst="rect">
            <a:avLst/>
          </a:prstGeom>
        </p:spPr>
        <p:txBody>
          <a:bodyPr vert="horz" lIns="91420" tIns="45710" rIns="91420" bIns="45710"/>
          <a:lstStyle>
            <a:lvl1pPr marL="0" indent="0">
              <a:buNone/>
              <a:defRPr sz="1400"/>
            </a:lvl1pPr>
            <a:lvl2pPr marL="457105" indent="0">
              <a:buNone/>
              <a:defRPr sz="1100"/>
            </a:lvl2pPr>
            <a:lvl3pPr marL="914213" indent="0">
              <a:buNone/>
              <a:defRPr sz="1000"/>
            </a:lvl3pPr>
            <a:lvl4pPr marL="1371319" indent="0">
              <a:buNone/>
              <a:defRPr sz="900"/>
            </a:lvl4pPr>
            <a:lvl5pPr marL="1828424" indent="0">
              <a:buNone/>
              <a:defRPr sz="900"/>
            </a:lvl5pPr>
            <a:lvl6pPr marL="2285534" indent="0">
              <a:buNone/>
              <a:defRPr sz="900"/>
            </a:lvl6pPr>
            <a:lvl7pPr marL="2742637" indent="0">
              <a:buNone/>
              <a:defRPr sz="900"/>
            </a:lvl7pPr>
            <a:lvl8pPr marL="3199745" indent="0">
              <a:buNone/>
              <a:defRPr sz="900"/>
            </a:lvl8pPr>
            <a:lvl9pPr marL="3656852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 xmlns:p14="http://schemas.microsoft.com/office/powerpoint/2010/main">
    <p:fade/>
  </p:transition>
</p:sldLayout>
</file>

<file path=ppt/slideLayouts/slideLayout19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0876" y="2276481"/>
            <a:ext cx="11703050" cy="6435725"/>
          </a:xfrm>
          <a:prstGeom prst="rect">
            <a:avLst/>
          </a:prstGeom>
        </p:spPr>
        <p:txBody>
          <a:bodyPr vert="eaVert" lIns="91420" tIns="45710" rIns="91420" bIns="4571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 xmlns:p14="http://schemas.microsoft.com/office/powerpoint/2010/main">
    <p:fade/>
  </p:transition>
</p:sldLayout>
</file>

<file path=ppt/slideLayouts/slideLayout19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28163" y="2276476"/>
            <a:ext cx="2925761" cy="679132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0876" y="2276476"/>
            <a:ext cx="8624887" cy="6791324"/>
          </a:xfrm>
          <a:prstGeom prst="rect">
            <a:avLst/>
          </a:prstGeom>
        </p:spPr>
        <p:txBody>
          <a:bodyPr vert="eaVert" lIns="91420" tIns="45710" rIns="91420" bIns="4571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 xmlns:p14="http://schemas.microsoft.com/office/powerpoint/2010/main">
    <p:fade/>
  </p:transition>
</p:sldLayout>
</file>

<file path=ppt/slideLayouts/slideLayout19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74726" y="3030540"/>
            <a:ext cx="11055350" cy="2090736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51038" y="5527681"/>
            <a:ext cx="9102726" cy="2492375"/>
          </a:xfrm>
        </p:spPr>
        <p:txBody>
          <a:bodyPr/>
          <a:lstStyle>
            <a:lvl1pPr marL="0" indent="0" algn="ctr">
              <a:buNone/>
              <a:defRPr/>
            </a:lvl1pPr>
            <a:lvl2pPr marL="457105" indent="0" algn="ctr">
              <a:buNone/>
              <a:defRPr/>
            </a:lvl2pPr>
            <a:lvl3pPr marL="914213" indent="0" algn="ctr">
              <a:buNone/>
              <a:defRPr/>
            </a:lvl3pPr>
            <a:lvl4pPr marL="1371319" indent="0" algn="ctr">
              <a:buNone/>
              <a:defRPr/>
            </a:lvl4pPr>
            <a:lvl5pPr marL="1828424" indent="0" algn="ctr">
              <a:buNone/>
              <a:defRPr/>
            </a:lvl5pPr>
            <a:lvl6pPr marL="2285534" indent="0" algn="ctr">
              <a:buNone/>
              <a:defRPr/>
            </a:lvl6pPr>
            <a:lvl7pPr marL="2742637" indent="0" algn="ctr">
              <a:buNone/>
              <a:defRPr/>
            </a:lvl7pPr>
            <a:lvl8pPr marL="3199745" indent="0" algn="ctr">
              <a:buNone/>
              <a:defRPr/>
            </a:lvl8pPr>
            <a:lvl9pPr marL="3656852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</p:cSld>
  <p:clrMapOvr>
    <a:masterClrMapping/>
  </p:clrMapOvr>
  <p:transition xmlns:p14="http://schemas.microsoft.com/office/powerpoint/2010/main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50876" y="2276481"/>
            <a:ext cx="11703050" cy="6435725"/>
          </a:xfrm>
          <a:prstGeom prst="rect">
            <a:avLst/>
          </a:prstGeom>
        </p:spPr>
        <p:txBody>
          <a:bodyPr vert="horz" lIns="91420" tIns="45710" rIns="91420" bIns="4571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 xmlns:p14="http://schemas.microsoft.com/office/powerpoint/2010/main">
    <p:fade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49530" y="6827839"/>
            <a:ext cx="7802563" cy="8064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549530" y="871538"/>
            <a:ext cx="7802563" cy="5851526"/>
          </a:xfrm>
        </p:spPr>
        <p:txBody>
          <a:bodyPr/>
          <a:lstStyle>
            <a:lvl1pPr marL="0" indent="0">
              <a:buNone/>
              <a:defRPr sz="3100"/>
            </a:lvl1pPr>
            <a:lvl2pPr marL="457105" indent="0">
              <a:buNone/>
              <a:defRPr sz="2800"/>
            </a:lvl2pPr>
            <a:lvl3pPr marL="914213" indent="0">
              <a:buNone/>
              <a:defRPr sz="2400"/>
            </a:lvl3pPr>
            <a:lvl4pPr marL="1371319" indent="0">
              <a:buNone/>
              <a:defRPr sz="2000"/>
            </a:lvl4pPr>
            <a:lvl5pPr marL="1828424" indent="0">
              <a:buNone/>
              <a:defRPr sz="2000"/>
            </a:lvl5pPr>
            <a:lvl6pPr marL="2285534" indent="0">
              <a:buNone/>
              <a:defRPr sz="2000"/>
            </a:lvl6pPr>
            <a:lvl7pPr marL="2742637" indent="0">
              <a:buNone/>
              <a:defRPr sz="2000"/>
            </a:lvl7pPr>
            <a:lvl8pPr marL="3199745" indent="0">
              <a:buNone/>
              <a:defRPr sz="2000"/>
            </a:lvl8pPr>
            <a:lvl9pPr marL="3656852" indent="0">
              <a:buNone/>
              <a:defRPr sz="2000"/>
            </a:lvl9pPr>
          </a:lstStyle>
          <a:p>
            <a:pPr lvl="0"/>
            <a:endParaRPr lang="en-US" noProof="0" smtClean="0">
              <a:sym typeface="Gill Sans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49530" y="7634290"/>
            <a:ext cx="7802563" cy="1144587"/>
          </a:xfrm>
        </p:spPr>
        <p:txBody>
          <a:bodyPr/>
          <a:lstStyle>
            <a:lvl1pPr marL="0" indent="0">
              <a:buNone/>
              <a:defRPr sz="1400"/>
            </a:lvl1pPr>
            <a:lvl2pPr marL="457105" indent="0">
              <a:buNone/>
              <a:defRPr sz="1100"/>
            </a:lvl2pPr>
            <a:lvl3pPr marL="914213" indent="0">
              <a:buNone/>
              <a:defRPr sz="1000"/>
            </a:lvl3pPr>
            <a:lvl4pPr marL="1371319" indent="0">
              <a:buNone/>
              <a:defRPr sz="900"/>
            </a:lvl4pPr>
            <a:lvl5pPr marL="1828424" indent="0">
              <a:buNone/>
              <a:defRPr sz="900"/>
            </a:lvl5pPr>
            <a:lvl6pPr marL="2285534" indent="0">
              <a:buNone/>
              <a:defRPr sz="900"/>
            </a:lvl6pPr>
            <a:lvl7pPr marL="2742637" indent="0">
              <a:buNone/>
              <a:defRPr sz="900"/>
            </a:lvl7pPr>
            <a:lvl8pPr marL="3199745" indent="0">
              <a:buNone/>
              <a:defRPr sz="900"/>
            </a:lvl8pPr>
            <a:lvl9pPr marL="3656852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 xmlns:p14="http://schemas.microsoft.com/office/powerpoint/2010/main">
    <p:fade/>
  </p:transition>
</p:sldLayout>
</file>

<file path=ppt/slideLayouts/slideLayout20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 xmlns:p14="http://schemas.microsoft.com/office/powerpoint/2010/main">
    <p:fade/>
  </p:transition>
</p:sldLayout>
</file>

<file path=ppt/slideLayouts/slideLayout20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7113" y="6267452"/>
            <a:ext cx="11053761" cy="193675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7113" y="4133849"/>
            <a:ext cx="11053761" cy="2133601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105" indent="0">
              <a:buNone/>
              <a:defRPr sz="1800"/>
            </a:lvl2pPr>
            <a:lvl3pPr marL="914213" indent="0">
              <a:buNone/>
              <a:defRPr sz="1600"/>
            </a:lvl3pPr>
            <a:lvl4pPr marL="1371319" indent="0">
              <a:buNone/>
              <a:defRPr sz="1400"/>
            </a:lvl4pPr>
            <a:lvl5pPr marL="1828424" indent="0">
              <a:buNone/>
              <a:defRPr sz="1400"/>
            </a:lvl5pPr>
            <a:lvl6pPr marL="2285534" indent="0">
              <a:buNone/>
              <a:defRPr sz="1400"/>
            </a:lvl6pPr>
            <a:lvl7pPr marL="2742637" indent="0">
              <a:buNone/>
              <a:defRPr sz="1400"/>
            </a:lvl7pPr>
            <a:lvl8pPr marL="3199745" indent="0">
              <a:buNone/>
              <a:defRPr sz="1400"/>
            </a:lvl8pPr>
            <a:lvl9pPr marL="3656852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 xmlns:p14="http://schemas.microsoft.com/office/powerpoint/2010/main">
    <p:fade/>
  </p:transition>
</p:sldLayout>
</file>

<file path=ppt/slideLayouts/slideLayout20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35000" y="4787902"/>
            <a:ext cx="2857500" cy="3302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644900" y="4787902"/>
            <a:ext cx="2857500" cy="3302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 xmlns:p14="http://schemas.microsoft.com/office/powerpoint/2010/main">
    <p:fade/>
  </p:transition>
</p:sldLayout>
</file>

<file path=ppt/slideLayouts/slideLayout20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6" y="390525"/>
            <a:ext cx="11703050" cy="16256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0876" y="2182814"/>
            <a:ext cx="5745163" cy="909638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05" indent="0">
              <a:buNone/>
              <a:defRPr sz="2000" b="1"/>
            </a:lvl2pPr>
            <a:lvl3pPr marL="914213" indent="0">
              <a:buNone/>
              <a:defRPr sz="1800" b="1"/>
            </a:lvl3pPr>
            <a:lvl4pPr marL="1371319" indent="0">
              <a:buNone/>
              <a:defRPr sz="1600" b="1"/>
            </a:lvl4pPr>
            <a:lvl5pPr marL="1828424" indent="0">
              <a:buNone/>
              <a:defRPr sz="1600" b="1"/>
            </a:lvl5pPr>
            <a:lvl6pPr marL="2285534" indent="0">
              <a:buNone/>
              <a:defRPr sz="1600" b="1"/>
            </a:lvl6pPr>
            <a:lvl7pPr marL="2742637" indent="0">
              <a:buNone/>
              <a:defRPr sz="1600" b="1"/>
            </a:lvl7pPr>
            <a:lvl8pPr marL="3199745" indent="0">
              <a:buNone/>
              <a:defRPr sz="1600" b="1"/>
            </a:lvl8pPr>
            <a:lvl9pPr marL="3656852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0876" y="3092451"/>
            <a:ext cx="5745163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05590" y="2182814"/>
            <a:ext cx="5748336" cy="909638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05" indent="0">
              <a:buNone/>
              <a:defRPr sz="2000" b="1"/>
            </a:lvl2pPr>
            <a:lvl3pPr marL="914213" indent="0">
              <a:buNone/>
              <a:defRPr sz="1800" b="1"/>
            </a:lvl3pPr>
            <a:lvl4pPr marL="1371319" indent="0">
              <a:buNone/>
              <a:defRPr sz="1600" b="1"/>
            </a:lvl4pPr>
            <a:lvl5pPr marL="1828424" indent="0">
              <a:buNone/>
              <a:defRPr sz="1600" b="1"/>
            </a:lvl5pPr>
            <a:lvl6pPr marL="2285534" indent="0">
              <a:buNone/>
              <a:defRPr sz="1600" b="1"/>
            </a:lvl6pPr>
            <a:lvl7pPr marL="2742637" indent="0">
              <a:buNone/>
              <a:defRPr sz="1600" b="1"/>
            </a:lvl7pPr>
            <a:lvl8pPr marL="3199745" indent="0">
              <a:buNone/>
              <a:defRPr sz="1600" b="1"/>
            </a:lvl8pPr>
            <a:lvl9pPr marL="3656852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5590" y="3092451"/>
            <a:ext cx="5748336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 xmlns:p14="http://schemas.microsoft.com/office/powerpoint/2010/main">
    <p:fade/>
  </p:transition>
</p:sldLayout>
</file>

<file path=ppt/slideLayouts/slideLayout20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  <p:transition xmlns:p14="http://schemas.microsoft.com/office/powerpoint/2010/main">
    <p:fade/>
  </p:transition>
</p:sldLayout>
</file>

<file path=ppt/slideLayouts/slideLayout20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xmlns:p14="http://schemas.microsoft.com/office/powerpoint/2010/main">
    <p:fade/>
  </p:transition>
</p:sldLayout>
</file>

<file path=ppt/slideLayouts/slideLayout20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81" y="388944"/>
            <a:ext cx="4278313" cy="1652587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4763" y="388939"/>
            <a:ext cx="7269163" cy="8323263"/>
          </a:xfrm>
        </p:spPr>
        <p:txBody>
          <a:bodyPr/>
          <a:lstStyle>
            <a:lvl1pPr>
              <a:defRPr sz="31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0881" y="2041526"/>
            <a:ext cx="4278313" cy="6670674"/>
          </a:xfrm>
        </p:spPr>
        <p:txBody>
          <a:bodyPr/>
          <a:lstStyle>
            <a:lvl1pPr marL="0" indent="0">
              <a:buNone/>
              <a:defRPr sz="1400"/>
            </a:lvl1pPr>
            <a:lvl2pPr marL="457105" indent="0">
              <a:buNone/>
              <a:defRPr sz="1100"/>
            </a:lvl2pPr>
            <a:lvl3pPr marL="914213" indent="0">
              <a:buNone/>
              <a:defRPr sz="1000"/>
            </a:lvl3pPr>
            <a:lvl4pPr marL="1371319" indent="0">
              <a:buNone/>
              <a:defRPr sz="900"/>
            </a:lvl4pPr>
            <a:lvl5pPr marL="1828424" indent="0">
              <a:buNone/>
              <a:defRPr sz="900"/>
            </a:lvl5pPr>
            <a:lvl6pPr marL="2285534" indent="0">
              <a:buNone/>
              <a:defRPr sz="900"/>
            </a:lvl6pPr>
            <a:lvl7pPr marL="2742637" indent="0">
              <a:buNone/>
              <a:defRPr sz="900"/>
            </a:lvl7pPr>
            <a:lvl8pPr marL="3199745" indent="0">
              <a:buNone/>
              <a:defRPr sz="900"/>
            </a:lvl8pPr>
            <a:lvl9pPr marL="3656852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 xmlns:p14="http://schemas.microsoft.com/office/powerpoint/2010/main">
    <p:fade/>
  </p:transition>
</p:sldLayout>
</file>

<file path=ppt/slideLayouts/slideLayout20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49530" y="6827839"/>
            <a:ext cx="7802563" cy="8064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549530" y="871538"/>
            <a:ext cx="7802563" cy="5851526"/>
          </a:xfrm>
        </p:spPr>
        <p:txBody>
          <a:bodyPr/>
          <a:lstStyle>
            <a:lvl1pPr marL="0" indent="0">
              <a:buNone/>
              <a:defRPr sz="3100"/>
            </a:lvl1pPr>
            <a:lvl2pPr marL="457105" indent="0">
              <a:buNone/>
              <a:defRPr sz="2800"/>
            </a:lvl2pPr>
            <a:lvl3pPr marL="914213" indent="0">
              <a:buNone/>
              <a:defRPr sz="2400"/>
            </a:lvl3pPr>
            <a:lvl4pPr marL="1371319" indent="0">
              <a:buNone/>
              <a:defRPr sz="2000"/>
            </a:lvl4pPr>
            <a:lvl5pPr marL="1828424" indent="0">
              <a:buNone/>
              <a:defRPr sz="2000"/>
            </a:lvl5pPr>
            <a:lvl6pPr marL="2285534" indent="0">
              <a:buNone/>
              <a:defRPr sz="2000"/>
            </a:lvl6pPr>
            <a:lvl7pPr marL="2742637" indent="0">
              <a:buNone/>
              <a:defRPr sz="2000"/>
            </a:lvl7pPr>
            <a:lvl8pPr marL="3199745" indent="0">
              <a:buNone/>
              <a:defRPr sz="2000"/>
            </a:lvl8pPr>
            <a:lvl9pPr marL="3656852" indent="0">
              <a:buNone/>
              <a:defRPr sz="2000"/>
            </a:lvl9pPr>
          </a:lstStyle>
          <a:p>
            <a:pPr lvl="0"/>
            <a:endParaRPr lang="en-US" noProof="0" smtClean="0">
              <a:sym typeface="Gill Sans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49530" y="7634290"/>
            <a:ext cx="7802563" cy="1144587"/>
          </a:xfrm>
        </p:spPr>
        <p:txBody>
          <a:bodyPr/>
          <a:lstStyle>
            <a:lvl1pPr marL="0" indent="0">
              <a:buNone/>
              <a:defRPr sz="1400"/>
            </a:lvl1pPr>
            <a:lvl2pPr marL="457105" indent="0">
              <a:buNone/>
              <a:defRPr sz="1100"/>
            </a:lvl2pPr>
            <a:lvl3pPr marL="914213" indent="0">
              <a:buNone/>
              <a:defRPr sz="1000"/>
            </a:lvl3pPr>
            <a:lvl4pPr marL="1371319" indent="0">
              <a:buNone/>
              <a:defRPr sz="900"/>
            </a:lvl4pPr>
            <a:lvl5pPr marL="1828424" indent="0">
              <a:buNone/>
              <a:defRPr sz="900"/>
            </a:lvl5pPr>
            <a:lvl6pPr marL="2285534" indent="0">
              <a:buNone/>
              <a:defRPr sz="900"/>
            </a:lvl6pPr>
            <a:lvl7pPr marL="2742637" indent="0">
              <a:buNone/>
              <a:defRPr sz="900"/>
            </a:lvl7pPr>
            <a:lvl8pPr marL="3199745" indent="0">
              <a:buNone/>
              <a:defRPr sz="900"/>
            </a:lvl8pPr>
            <a:lvl9pPr marL="3656852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 xmlns:p14="http://schemas.microsoft.com/office/powerpoint/2010/main">
    <p:fade/>
  </p:transition>
</p:sldLayout>
</file>

<file path=ppt/slideLayouts/slideLayout20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 xmlns:p14="http://schemas.microsoft.com/office/powerpoint/2010/main">
    <p:fade/>
  </p:transition>
</p:sldLayout>
</file>

<file path=ppt/slideLayouts/slideLayout20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035552" y="1409699"/>
            <a:ext cx="1466850" cy="668020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35001" y="1409699"/>
            <a:ext cx="4248149" cy="6680201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 xmlns:p14="http://schemas.microsoft.com/office/powerpoint/2010/main">
    <p:fade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 xmlns:p14="http://schemas.microsoft.com/office/powerpoint/2010/main">
    <p:fade/>
  </p:transition>
</p:sldLayout>
</file>

<file path=ppt/slideLayouts/slideLayout2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74726" y="3030540"/>
            <a:ext cx="11055350" cy="2090736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51038" y="5527681"/>
            <a:ext cx="9102726" cy="2492375"/>
          </a:xfrm>
        </p:spPr>
        <p:txBody>
          <a:bodyPr/>
          <a:lstStyle>
            <a:lvl1pPr marL="0" indent="0" algn="ctr">
              <a:buNone/>
              <a:defRPr/>
            </a:lvl1pPr>
            <a:lvl2pPr marL="457105" indent="0" algn="ctr">
              <a:buNone/>
              <a:defRPr/>
            </a:lvl2pPr>
            <a:lvl3pPr marL="914213" indent="0" algn="ctr">
              <a:buNone/>
              <a:defRPr/>
            </a:lvl3pPr>
            <a:lvl4pPr marL="1371319" indent="0" algn="ctr">
              <a:buNone/>
              <a:defRPr/>
            </a:lvl4pPr>
            <a:lvl5pPr marL="1828424" indent="0" algn="ctr">
              <a:buNone/>
              <a:defRPr/>
            </a:lvl5pPr>
            <a:lvl6pPr marL="2285534" indent="0" algn="ctr">
              <a:buNone/>
              <a:defRPr/>
            </a:lvl6pPr>
            <a:lvl7pPr marL="2742637" indent="0" algn="ctr">
              <a:buNone/>
              <a:defRPr/>
            </a:lvl7pPr>
            <a:lvl8pPr marL="3199745" indent="0" algn="ctr">
              <a:buNone/>
              <a:defRPr/>
            </a:lvl8pPr>
            <a:lvl9pPr marL="3656852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</p:cSld>
  <p:clrMapOvr>
    <a:masterClrMapping/>
  </p:clrMapOvr>
  <p:transition xmlns:p14="http://schemas.microsoft.com/office/powerpoint/2010/main">
    <p:fade/>
  </p:transition>
</p:sldLayout>
</file>

<file path=ppt/slideLayouts/slideLayout2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 xmlns:p14="http://schemas.microsoft.com/office/powerpoint/2010/main">
    <p:fade/>
  </p:transition>
</p:sldLayout>
</file>

<file path=ppt/slideLayouts/slideLayout21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7113" y="6267452"/>
            <a:ext cx="11053761" cy="193675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7113" y="4133849"/>
            <a:ext cx="11053761" cy="2133601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105" indent="0">
              <a:buNone/>
              <a:defRPr sz="1800"/>
            </a:lvl2pPr>
            <a:lvl3pPr marL="914213" indent="0">
              <a:buNone/>
              <a:defRPr sz="1600"/>
            </a:lvl3pPr>
            <a:lvl4pPr marL="1371319" indent="0">
              <a:buNone/>
              <a:defRPr sz="1400"/>
            </a:lvl4pPr>
            <a:lvl5pPr marL="1828424" indent="0">
              <a:buNone/>
              <a:defRPr sz="1400"/>
            </a:lvl5pPr>
            <a:lvl6pPr marL="2285534" indent="0">
              <a:buNone/>
              <a:defRPr sz="1400"/>
            </a:lvl6pPr>
            <a:lvl7pPr marL="2742637" indent="0">
              <a:buNone/>
              <a:defRPr sz="1400"/>
            </a:lvl7pPr>
            <a:lvl8pPr marL="3199745" indent="0">
              <a:buNone/>
              <a:defRPr sz="1400"/>
            </a:lvl8pPr>
            <a:lvl9pPr marL="3656852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 xmlns:p14="http://schemas.microsoft.com/office/powerpoint/2010/main">
    <p:fade/>
  </p:transition>
</p:sldLayout>
</file>

<file path=ppt/slideLayouts/slideLayout21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35000" y="4787902"/>
            <a:ext cx="2857500" cy="3302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644900" y="4787902"/>
            <a:ext cx="2857500" cy="3302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 xmlns:p14="http://schemas.microsoft.com/office/powerpoint/2010/main">
    <p:fade/>
  </p:transition>
</p:sldLayout>
</file>

<file path=ppt/slideLayouts/slideLayout21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6" y="390525"/>
            <a:ext cx="11703050" cy="16256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0876" y="2182814"/>
            <a:ext cx="5745163" cy="909638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05" indent="0">
              <a:buNone/>
              <a:defRPr sz="2000" b="1"/>
            </a:lvl2pPr>
            <a:lvl3pPr marL="914213" indent="0">
              <a:buNone/>
              <a:defRPr sz="1800" b="1"/>
            </a:lvl3pPr>
            <a:lvl4pPr marL="1371319" indent="0">
              <a:buNone/>
              <a:defRPr sz="1600" b="1"/>
            </a:lvl4pPr>
            <a:lvl5pPr marL="1828424" indent="0">
              <a:buNone/>
              <a:defRPr sz="1600" b="1"/>
            </a:lvl5pPr>
            <a:lvl6pPr marL="2285534" indent="0">
              <a:buNone/>
              <a:defRPr sz="1600" b="1"/>
            </a:lvl6pPr>
            <a:lvl7pPr marL="2742637" indent="0">
              <a:buNone/>
              <a:defRPr sz="1600" b="1"/>
            </a:lvl7pPr>
            <a:lvl8pPr marL="3199745" indent="0">
              <a:buNone/>
              <a:defRPr sz="1600" b="1"/>
            </a:lvl8pPr>
            <a:lvl9pPr marL="3656852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0876" y="3092451"/>
            <a:ext cx="5745163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05590" y="2182814"/>
            <a:ext cx="5748336" cy="909638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05" indent="0">
              <a:buNone/>
              <a:defRPr sz="2000" b="1"/>
            </a:lvl2pPr>
            <a:lvl3pPr marL="914213" indent="0">
              <a:buNone/>
              <a:defRPr sz="1800" b="1"/>
            </a:lvl3pPr>
            <a:lvl4pPr marL="1371319" indent="0">
              <a:buNone/>
              <a:defRPr sz="1600" b="1"/>
            </a:lvl4pPr>
            <a:lvl5pPr marL="1828424" indent="0">
              <a:buNone/>
              <a:defRPr sz="1600" b="1"/>
            </a:lvl5pPr>
            <a:lvl6pPr marL="2285534" indent="0">
              <a:buNone/>
              <a:defRPr sz="1600" b="1"/>
            </a:lvl6pPr>
            <a:lvl7pPr marL="2742637" indent="0">
              <a:buNone/>
              <a:defRPr sz="1600" b="1"/>
            </a:lvl7pPr>
            <a:lvl8pPr marL="3199745" indent="0">
              <a:buNone/>
              <a:defRPr sz="1600" b="1"/>
            </a:lvl8pPr>
            <a:lvl9pPr marL="3656852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5590" y="3092451"/>
            <a:ext cx="5748336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 xmlns:p14="http://schemas.microsoft.com/office/powerpoint/2010/main">
    <p:fade/>
  </p:transition>
</p:sldLayout>
</file>

<file path=ppt/slideLayouts/slideLayout2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  <p:transition xmlns:p14="http://schemas.microsoft.com/office/powerpoint/2010/main">
    <p:fade/>
  </p:transition>
</p:sldLayout>
</file>

<file path=ppt/slideLayouts/slideLayout2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xmlns:p14="http://schemas.microsoft.com/office/powerpoint/2010/main">
    <p:fade/>
  </p:transition>
</p:sldLayout>
</file>

<file path=ppt/slideLayouts/slideLayout21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81" y="388944"/>
            <a:ext cx="4278313" cy="1652587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4763" y="388939"/>
            <a:ext cx="7269163" cy="8323263"/>
          </a:xfrm>
        </p:spPr>
        <p:txBody>
          <a:bodyPr/>
          <a:lstStyle>
            <a:lvl1pPr>
              <a:defRPr sz="31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0881" y="2041526"/>
            <a:ext cx="4278313" cy="6670674"/>
          </a:xfrm>
        </p:spPr>
        <p:txBody>
          <a:bodyPr/>
          <a:lstStyle>
            <a:lvl1pPr marL="0" indent="0">
              <a:buNone/>
              <a:defRPr sz="1400"/>
            </a:lvl1pPr>
            <a:lvl2pPr marL="457105" indent="0">
              <a:buNone/>
              <a:defRPr sz="1100"/>
            </a:lvl2pPr>
            <a:lvl3pPr marL="914213" indent="0">
              <a:buNone/>
              <a:defRPr sz="1000"/>
            </a:lvl3pPr>
            <a:lvl4pPr marL="1371319" indent="0">
              <a:buNone/>
              <a:defRPr sz="900"/>
            </a:lvl4pPr>
            <a:lvl5pPr marL="1828424" indent="0">
              <a:buNone/>
              <a:defRPr sz="900"/>
            </a:lvl5pPr>
            <a:lvl6pPr marL="2285534" indent="0">
              <a:buNone/>
              <a:defRPr sz="900"/>
            </a:lvl6pPr>
            <a:lvl7pPr marL="2742637" indent="0">
              <a:buNone/>
              <a:defRPr sz="900"/>
            </a:lvl7pPr>
            <a:lvl8pPr marL="3199745" indent="0">
              <a:buNone/>
              <a:defRPr sz="900"/>
            </a:lvl8pPr>
            <a:lvl9pPr marL="3656852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 xmlns:p14="http://schemas.microsoft.com/office/powerpoint/2010/main">
    <p:fade/>
  </p:transition>
</p:sldLayout>
</file>

<file path=ppt/slideLayouts/slideLayout21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49530" y="6827839"/>
            <a:ext cx="7802563" cy="8064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549530" y="871538"/>
            <a:ext cx="7802563" cy="5851526"/>
          </a:xfrm>
        </p:spPr>
        <p:txBody>
          <a:bodyPr/>
          <a:lstStyle>
            <a:lvl1pPr marL="0" indent="0">
              <a:buNone/>
              <a:defRPr sz="3100"/>
            </a:lvl1pPr>
            <a:lvl2pPr marL="457105" indent="0">
              <a:buNone/>
              <a:defRPr sz="2800"/>
            </a:lvl2pPr>
            <a:lvl3pPr marL="914213" indent="0">
              <a:buNone/>
              <a:defRPr sz="2400"/>
            </a:lvl3pPr>
            <a:lvl4pPr marL="1371319" indent="0">
              <a:buNone/>
              <a:defRPr sz="2000"/>
            </a:lvl4pPr>
            <a:lvl5pPr marL="1828424" indent="0">
              <a:buNone/>
              <a:defRPr sz="2000"/>
            </a:lvl5pPr>
            <a:lvl6pPr marL="2285534" indent="0">
              <a:buNone/>
              <a:defRPr sz="2000"/>
            </a:lvl6pPr>
            <a:lvl7pPr marL="2742637" indent="0">
              <a:buNone/>
              <a:defRPr sz="2000"/>
            </a:lvl7pPr>
            <a:lvl8pPr marL="3199745" indent="0">
              <a:buNone/>
              <a:defRPr sz="2000"/>
            </a:lvl8pPr>
            <a:lvl9pPr marL="3656852" indent="0">
              <a:buNone/>
              <a:defRPr sz="2000"/>
            </a:lvl9pPr>
          </a:lstStyle>
          <a:p>
            <a:pPr lvl="0"/>
            <a:endParaRPr lang="en-US" noProof="0" smtClean="0">
              <a:sym typeface="Gill Sans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49530" y="7634290"/>
            <a:ext cx="7802563" cy="1144587"/>
          </a:xfrm>
        </p:spPr>
        <p:txBody>
          <a:bodyPr/>
          <a:lstStyle>
            <a:lvl1pPr marL="0" indent="0">
              <a:buNone/>
              <a:defRPr sz="1400"/>
            </a:lvl1pPr>
            <a:lvl2pPr marL="457105" indent="0">
              <a:buNone/>
              <a:defRPr sz="1100"/>
            </a:lvl2pPr>
            <a:lvl3pPr marL="914213" indent="0">
              <a:buNone/>
              <a:defRPr sz="1000"/>
            </a:lvl3pPr>
            <a:lvl4pPr marL="1371319" indent="0">
              <a:buNone/>
              <a:defRPr sz="900"/>
            </a:lvl4pPr>
            <a:lvl5pPr marL="1828424" indent="0">
              <a:buNone/>
              <a:defRPr sz="900"/>
            </a:lvl5pPr>
            <a:lvl6pPr marL="2285534" indent="0">
              <a:buNone/>
              <a:defRPr sz="900"/>
            </a:lvl6pPr>
            <a:lvl7pPr marL="2742637" indent="0">
              <a:buNone/>
              <a:defRPr sz="900"/>
            </a:lvl7pPr>
            <a:lvl8pPr marL="3199745" indent="0">
              <a:buNone/>
              <a:defRPr sz="900"/>
            </a:lvl8pPr>
            <a:lvl9pPr marL="3656852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 xmlns:p14="http://schemas.microsoft.com/office/powerpoint/2010/main">
    <p:fade/>
  </p:transition>
</p:sldLayout>
</file>

<file path=ppt/slideLayouts/slideLayout2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 xmlns:p14="http://schemas.microsoft.com/office/powerpoint/2010/main">
    <p:fade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118599" y="1638301"/>
            <a:ext cx="2616201" cy="45212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70005" y="1638301"/>
            <a:ext cx="7696201" cy="45212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 xmlns:p14="http://schemas.microsoft.com/office/powerpoint/2010/main">
    <p:fade/>
  </p:transition>
</p:sldLayout>
</file>

<file path=ppt/slideLayouts/slideLayout2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035552" y="1409699"/>
            <a:ext cx="1466850" cy="668020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35001" y="1409699"/>
            <a:ext cx="4248149" cy="6680201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 xmlns:p14="http://schemas.microsoft.com/office/powerpoint/2010/main">
    <p:fade/>
  </p:transition>
</p:sldLayout>
</file>

<file path=ppt/slideLayouts/slideLayout2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74726" y="3030540"/>
            <a:ext cx="11055350" cy="2090736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51038" y="5527681"/>
            <a:ext cx="9102726" cy="2492375"/>
          </a:xfrm>
          <a:prstGeom prst="rect">
            <a:avLst/>
          </a:prstGeom>
        </p:spPr>
        <p:txBody>
          <a:bodyPr vert="horz" lIns="91420" tIns="45710" rIns="91420" bIns="45710"/>
          <a:lstStyle>
            <a:lvl1pPr marL="0" indent="0" algn="ctr">
              <a:buNone/>
              <a:defRPr/>
            </a:lvl1pPr>
            <a:lvl2pPr marL="457105" indent="0" algn="ctr">
              <a:buNone/>
              <a:defRPr/>
            </a:lvl2pPr>
            <a:lvl3pPr marL="914213" indent="0" algn="ctr">
              <a:buNone/>
              <a:defRPr/>
            </a:lvl3pPr>
            <a:lvl4pPr marL="1371319" indent="0" algn="ctr">
              <a:buNone/>
              <a:defRPr/>
            </a:lvl4pPr>
            <a:lvl5pPr marL="1828424" indent="0" algn="ctr">
              <a:buNone/>
              <a:defRPr/>
            </a:lvl5pPr>
            <a:lvl6pPr marL="2285534" indent="0" algn="ctr">
              <a:buNone/>
              <a:defRPr/>
            </a:lvl6pPr>
            <a:lvl7pPr marL="2742637" indent="0" algn="ctr">
              <a:buNone/>
              <a:defRPr/>
            </a:lvl7pPr>
            <a:lvl8pPr marL="3199745" indent="0" algn="ctr">
              <a:buNone/>
              <a:defRPr/>
            </a:lvl8pPr>
            <a:lvl9pPr marL="3656852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</p:cSld>
  <p:clrMapOvr>
    <a:masterClrMapping/>
  </p:clrMapOvr>
  <p:transition xmlns:p14="http://schemas.microsoft.com/office/powerpoint/2010/main">
    <p:fade/>
  </p:transition>
</p:sldLayout>
</file>

<file path=ppt/slideLayouts/slideLayout22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50876" y="2276481"/>
            <a:ext cx="11703050" cy="6435725"/>
          </a:xfrm>
          <a:prstGeom prst="rect">
            <a:avLst/>
          </a:prstGeom>
        </p:spPr>
        <p:txBody>
          <a:bodyPr vert="horz" lIns="91420" tIns="45710" rIns="91420" bIns="4571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 xmlns:p14="http://schemas.microsoft.com/office/powerpoint/2010/main">
    <p:fade/>
  </p:transition>
</p:sldLayout>
</file>

<file path=ppt/slideLayouts/slideLayout22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7113" y="6267452"/>
            <a:ext cx="11053761" cy="193675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7113" y="4133849"/>
            <a:ext cx="11053761" cy="2133601"/>
          </a:xfrm>
          <a:prstGeom prst="rect">
            <a:avLst/>
          </a:prstGeom>
        </p:spPr>
        <p:txBody>
          <a:bodyPr vert="horz" lIns="91420" tIns="45710" rIns="91420" bIns="45710" anchor="b"/>
          <a:lstStyle>
            <a:lvl1pPr marL="0" indent="0">
              <a:buNone/>
              <a:defRPr sz="2000"/>
            </a:lvl1pPr>
            <a:lvl2pPr marL="457105" indent="0">
              <a:buNone/>
              <a:defRPr sz="1800"/>
            </a:lvl2pPr>
            <a:lvl3pPr marL="914213" indent="0">
              <a:buNone/>
              <a:defRPr sz="1600"/>
            </a:lvl3pPr>
            <a:lvl4pPr marL="1371319" indent="0">
              <a:buNone/>
              <a:defRPr sz="1400"/>
            </a:lvl4pPr>
            <a:lvl5pPr marL="1828424" indent="0">
              <a:buNone/>
              <a:defRPr sz="1400"/>
            </a:lvl5pPr>
            <a:lvl6pPr marL="2285534" indent="0">
              <a:buNone/>
              <a:defRPr sz="1400"/>
            </a:lvl6pPr>
            <a:lvl7pPr marL="2742637" indent="0">
              <a:buNone/>
              <a:defRPr sz="1400"/>
            </a:lvl7pPr>
            <a:lvl8pPr marL="3199745" indent="0">
              <a:buNone/>
              <a:defRPr sz="1400"/>
            </a:lvl8pPr>
            <a:lvl9pPr marL="3656852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 xmlns:p14="http://schemas.microsoft.com/office/powerpoint/2010/main">
    <p:fade/>
  </p:transition>
</p:sldLayout>
</file>

<file path=ppt/slideLayouts/slideLayout22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50878" y="2276481"/>
            <a:ext cx="5775324" cy="6435725"/>
          </a:xfrm>
          <a:prstGeom prst="rect">
            <a:avLst/>
          </a:prstGeom>
        </p:spPr>
        <p:txBody>
          <a:bodyPr vert="horz" lIns="91420" tIns="45710" rIns="91420" bIns="45710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78602" y="2276481"/>
            <a:ext cx="5775324" cy="6435725"/>
          </a:xfrm>
          <a:prstGeom prst="rect">
            <a:avLst/>
          </a:prstGeom>
        </p:spPr>
        <p:txBody>
          <a:bodyPr vert="horz" lIns="91420" tIns="45710" rIns="91420" bIns="45710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 xmlns:p14="http://schemas.microsoft.com/office/powerpoint/2010/main">
    <p:fade/>
  </p:transition>
</p:sldLayout>
</file>

<file path=ppt/slideLayouts/slideLayout22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6" y="390525"/>
            <a:ext cx="11703050" cy="16256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0876" y="2182814"/>
            <a:ext cx="5745163" cy="909638"/>
          </a:xfrm>
          <a:prstGeom prst="rect">
            <a:avLst/>
          </a:prstGeom>
        </p:spPr>
        <p:txBody>
          <a:bodyPr vert="horz" lIns="91420" tIns="45710" rIns="91420" bIns="45710" anchor="b"/>
          <a:lstStyle>
            <a:lvl1pPr marL="0" indent="0">
              <a:buNone/>
              <a:defRPr sz="2400" b="1"/>
            </a:lvl1pPr>
            <a:lvl2pPr marL="457105" indent="0">
              <a:buNone/>
              <a:defRPr sz="2000" b="1"/>
            </a:lvl2pPr>
            <a:lvl3pPr marL="914213" indent="0">
              <a:buNone/>
              <a:defRPr sz="1800" b="1"/>
            </a:lvl3pPr>
            <a:lvl4pPr marL="1371319" indent="0">
              <a:buNone/>
              <a:defRPr sz="1600" b="1"/>
            </a:lvl4pPr>
            <a:lvl5pPr marL="1828424" indent="0">
              <a:buNone/>
              <a:defRPr sz="1600" b="1"/>
            </a:lvl5pPr>
            <a:lvl6pPr marL="2285534" indent="0">
              <a:buNone/>
              <a:defRPr sz="1600" b="1"/>
            </a:lvl6pPr>
            <a:lvl7pPr marL="2742637" indent="0">
              <a:buNone/>
              <a:defRPr sz="1600" b="1"/>
            </a:lvl7pPr>
            <a:lvl8pPr marL="3199745" indent="0">
              <a:buNone/>
              <a:defRPr sz="1600" b="1"/>
            </a:lvl8pPr>
            <a:lvl9pPr marL="3656852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0876" y="3092451"/>
            <a:ext cx="5745163" cy="5619750"/>
          </a:xfrm>
          <a:prstGeom prst="rect">
            <a:avLst/>
          </a:prstGeom>
        </p:spPr>
        <p:txBody>
          <a:bodyPr vert="horz" lIns="91420" tIns="45710" rIns="91420" bIns="4571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05590" y="2182814"/>
            <a:ext cx="5748336" cy="909638"/>
          </a:xfrm>
          <a:prstGeom prst="rect">
            <a:avLst/>
          </a:prstGeom>
        </p:spPr>
        <p:txBody>
          <a:bodyPr vert="horz" lIns="91420" tIns="45710" rIns="91420" bIns="45710" anchor="b"/>
          <a:lstStyle>
            <a:lvl1pPr marL="0" indent="0">
              <a:buNone/>
              <a:defRPr sz="2400" b="1"/>
            </a:lvl1pPr>
            <a:lvl2pPr marL="457105" indent="0">
              <a:buNone/>
              <a:defRPr sz="2000" b="1"/>
            </a:lvl2pPr>
            <a:lvl3pPr marL="914213" indent="0">
              <a:buNone/>
              <a:defRPr sz="1800" b="1"/>
            </a:lvl3pPr>
            <a:lvl4pPr marL="1371319" indent="0">
              <a:buNone/>
              <a:defRPr sz="1600" b="1"/>
            </a:lvl4pPr>
            <a:lvl5pPr marL="1828424" indent="0">
              <a:buNone/>
              <a:defRPr sz="1600" b="1"/>
            </a:lvl5pPr>
            <a:lvl6pPr marL="2285534" indent="0">
              <a:buNone/>
              <a:defRPr sz="1600" b="1"/>
            </a:lvl6pPr>
            <a:lvl7pPr marL="2742637" indent="0">
              <a:buNone/>
              <a:defRPr sz="1600" b="1"/>
            </a:lvl7pPr>
            <a:lvl8pPr marL="3199745" indent="0">
              <a:buNone/>
              <a:defRPr sz="1600" b="1"/>
            </a:lvl8pPr>
            <a:lvl9pPr marL="3656852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5590" y="3092451"/>
            <a:ext cx="5748336" cy="5619750"/>
          </a:xfrm>
          <a:prstGeom prst="rect">
            <a:avLst/>
          </a:prstGeom>
        </p:spPr>
        <p:txBody>
          <a:bodyPr vert="horz" lIns="91420" tIns="45710" rIns="91420" bIns="4571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 xmlns:p14="http://schemas.microsoft.com/office/powerpoint/2010/main">
    <p:fade/>
  </p:transition>
</p:sldLayout>
</file>

<file path=ppt/slideLayouts/slideLayout2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  <p:transition xmlns:p14="http://schemas.microsoft.com/office/powerpoint/2010/main">
    <p:fade/>
  </p:transition>
</p:sldLayout>
</file>

<file path=ppt/slideLayouts/slideLayout22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xmlns:p14="http://schemas.microsoft.com/office/powerpoint/2010/main">
    <p:fade/>
  </p:transition>
</p:sldLayout>
</file>

<file path=ppt/slideLayouts/slideLayout22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81" y="388944"/>
            <a:ext cx="4278313" cy="165258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4763" y="388939"/>
            <a:ext cx="7269163" cy="8323263"/>
          </a:xfrm>
          <a:prstGeom prst="rect">
            <a:avLst/>
          </a:prstGeom>
        </p:spPr>
        <p:txBody>
          <a:bodyPr vert="horz" lIns="91420" tIns="45710" rIns="91420" bIns="45710"/>
          <a:lstStyle>
            <a:lvl1pPr>
              <a:defRPr sz="31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0881" y="2041526"/>
            <a:ext cx="4278313" cy="6670674"/>
          </a:xfrm>
          <a:prstGeom prst="rect">
            <a:avLst/>
          </a:prstGeom>
        </p:spPr>
        <p:txBody>
          <a:bodyPr vert="horz" lIns="91420" tIns="45710" rIns="91420" bIns="45710"/>
          <a:lstStyle>
            <a:lvl1pPr marL="0" indent="0">
              <a:buNone/>
              <a:defRPr sz="1400"/>
            </a:lvl1pPr>
            <a:lvl2pPr marL="457105" indent="0">
              <a:buNone/>
              <a:defRPr sz="1100"/>
            </a:lvl2pPr>
            <a:lvl3pPr marL="914213" indent="0">
              <a:buNone/>
              <a:defRPr sz="1000"/>
            </a:lvl3pPr>
            <a:lvl4pPr marL="1371319" indent="0">
              <a:buNone/>
              <a:defRPr sz="900"/>
            </a:lvl4pPr>
            <a:lvl5pPr marL="1828424" indent="0">
              <a:buNone/>
              <a:defRPr sz="900"/>
            </a:lvl5pPr>
            <a:lvl6pPr marL="2285534" indent="0">
              <a:buNone/>
              <a:defRPr sz="900"/>
            </a:lvl6pPr>
            <a:lvl7pPr marL="2742637" indent="0">
              <a:buNone/>
              <a:defRPr sz="900"/>
            </a:lvl7pPr>
            <a:lvl8pPr marL="3199745" indent="0">
              <a:buNone/>
              <a:defRPr sz="900"/>
            </a:lvl8pPr>
            <a:lvl9pPr marL="3656852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 xmlns:p14="http://schemas.microsoft.com/office/powerpoint/2010/main">
    <p:fade/>
  </p:transition>
</p:sldLayout>
</file>

<file path=ppt/slideLayouts/slideLayout22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49530" y="6827839"/>
            <a:ext cx="7802563" cy="8064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549530" y="871538"/>
            <a:ext cx="7802563" cy="5851526"/>
          </a:xfrm>
          <a:prstGeom prst="rect">
            <a:avLst/>
          </a:prstGeom>
        </p:spPr>
        <p:txBody>
          <a:bodyPr vert="horz" lIns="91420" tIns="45710" rIns="91420" bIns="45710"/>
          <a:lstStyle>
            <a:lvl1pPr marL="0" indent="0">
              <a:buNone/>
              <a:defRPr sz="3100"/>
            </a:lvl1pPr>
            <a:lvl2pPr marL="457105" indent="0">
              <a:buNone/>
              <a:defRPr sz="2800"/>
            </a:lvl2pPr>
            <a:lvl3pPr marL="914213" indent="0">
              <a:buNone/>
              <a:defRPr sz="2400"/>
            </a:lvl3pPr>
            <a:lvl4pPr marL="1371319" indent="0">
              <a:buNone/>
              <a:defRPr sz="2000"/>
            </a:lvl4pPr>
            <a:lvl5pPr marL="1828424" indent="0">
              <a:buNone/>
              <a:defRPr sz="2000"/>
            </a:lvl5pPr>
            <a:lvl6pPr marL="2285534" indent="0">
              <a:buNone/>
              <a:defRPr sz="2000"/>
            </a:lvl6pPr>
            <a:lvl7pPr marL="2742637" indent="0">
              <a:buNone/>
              <a:defRPr sz="2000"/>
            </a:lvl7pPr>
            <a:lvl8pPr marL="3199745" indent="0">
              <a:buNone/>
              <a:defRPr sz="2000"/>
            </a:lvl8pPr>
            <a:lvl9pPr marL="3656852" indent="0">
              <a:buNone/>
              <a:defRPr sz="2000"/>
            </a:lvl9pPr>
          </a:lstStyle>
          <a:p>
            <a:pPr lvl="0"/>
            <a:endParaRPr lang="en-US" noProof="0" smtClean="0">
              <a:sym typeface="Gill Sans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49530" y="7634290"/>
            <a:ext cx="7802563" cy="1144587"/>
          </a:xfrm>
          <a:prstGeom prst="rect">
            <a:avLst/>
          </a:prstGeom>
        </p:spPr>
        <p:txBody>
          <a:bodyPr vert="horz" lIns="91420" tIns="45710" rIns="91420" bIns="45710"/>
          <a:lstStyle>
            <a:lvl1pPr marL="0" indent="0">
              <a:buNone/>
              <a:defRPr sz="1400"/>
            </a:lvl1pPr>
            <a:lvl2pPr marL="457105" indent="0">
              <a:buNone/>
              <a:defRPr sz="1100"/>
            </a:lvl2pPr>
            <a:lvl3pPr marL="914213" indent="0">
              <a:buNone/>
              <a:defRPr sz="1000"/>
            </a:lvl3pPr>
            <a:lvl4pPr marL="1371319" indent="0">
              <a:buNone/>
              <a:defRPr sz="900"/>
            </a:lvl4pPr>
            <a:lvl5pPr marL="1828424" indent="0">
              <a:buNone/>
              <a:defRPr sz="900"/>
            </a:lvl5pPr>
            <a:lvl6pPr marL="2285534" indent="0">
              <a:buNone/>
              <a:defRPr sz="900"/>
            </a:lvl6pPr>
            <a:lvl7pPr marL="2742637" indent="0">
              <a:buNone/>
              <a:defRPr sz="900"/>
            </a:lvl7pPr>
            <a:lvl8pPr marL="3199745" indent="0">
              <a:buNone/>
              <a:defRPr sz="900"/>
            </a:lvl8pPr>
            <a:lvl9pPr marL="3656852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 xmlns:p14="http://schemas.microsoft.com/office/powerpoint/2010/main">
    <p:fade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74726" y="3030540"/>
            <a:ext cx="11055350" cy="2090736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51038" y="5527681"/>
            <a:ext cx="9102726" cy="2492375"/>
          </a:xfrm>
          <a:prstGeom prst="rect">
            <a:avLst/>
          </a:prstGeom>
        </p:spPr>
        <p:txBody>
          <a:bodyPr vert="horz" lIns="91420" tIns="45710" rIns="91420" bIns="45710"/>
          <a:lstStyle>
            <a:lvl1pPr marL="0" indent="0" algn="ctr">
              <a:buNone/>
              <a:defRPr/>
            </a:lvl1pPr>
            <a:lvl2pPr marL="457105" indent="0" algn="ctr">
              <a:buNone/>
              <a:defRPr/>
            </a:lvl2pPr>
            <a:lvl3pPr marL="914213" indent="0" algn="ctr">
              <a:buNone/>
              <a:defRPr/>
            </a:lvl3pPr>
            <a:lvl4pPr marL="1371319" indent="0" algn="ctr">
              <a:buNone/>
              <a:defRPr/>
            </a:lvl4pPr>
            <a:lvl5pPr marL="1828424" indent="0" algn="ctr">
              <a:buNone/>
              <a:defRPr/>
            </a:lvl5pPr>
            <a:lvl6pPr marL="2285534" indent="0" algn="ctr">
              <a:buNone/>
              <a:defRPr/>
            </a:lvl6pPr>
            <a:lvl7pPr marL="2742637" indent="0" algn="ctr">
              <a:buNone/>
              <a:defRPr/>
            </a:lvl7pPr>
            <a:lvl8pPr marL="3199745" indent="0" algn="ctr">
              <a:buNone/>
              <a:defRPr/>
            </a:lvl8pPr>
            <a:lvl9pPr marL="3656852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</p:cSld>
  <p:clrMapOvr>
    <a:masterClrMapping/>
  </p:clrMapOvr>
  <p:transition xmlns:p14="http://schemas.microsoft.com/office/powerpoint/2010/main">
    <p:fade/>
  </p:transition>
</p:sldLayout>
</file>

<file path=ppt/slideLayouts/slideLayout23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0876" y="2276481"/>
            <a:ext cx="11703050" cy="6435725"/>
          </a:xfrm>
          <a:prstGeom prst="rect">
            <a:avLst/>
          </a:prstGeom>
        </p:spPr>
        <p:txBody>
          <a:bodyPr vert="eaVert" lIns="91420" tIns="45710" rIns="91420" bIns="4571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 xmlns:p14="http://schemas.microsoft.com/office/powerpoint/2010/main">
    <p:fade/>
  </p:transition>
</p:sldLayout>
</file>

<file path=ppt/slideLayouts/slideLayout2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28163" y="254000"/>
            <a:ext cx="2925761" cy="84582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0876" y="254000"/>
            <a:ext cx="8624887" cy="8458200"/>
          </a:xfrm>
          <a:prstGeom prst="rect">
            <a:avLst/>
          </a:prstGeom>
        </p:spPr>
        <p:txBody>
          <a:bodyPr vert="eaVert" lIns="91420" tIns="45710" rIns="91420" bIns="4571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 xmlns:p14="http://schemas.microsoft.com/office/powerpoint/2010/main">
    <p:fade/>
  </p:transition>
</p:sldLayout>
</file>

<file path=ppt/slideLayouts/slideLayout23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74726" y="3030540"/>
            <a:ext cx="11055350" cy="2090736"/>
          </a:xfrm>
          <a:prstGeom prst="rect">
            <a:avLst/>
          </a:prstGeom>
        </p:spPr>
        <p:txBody>
          <a:bodyPr vert="horz" lIns="91420" tIns="45710" rIns="91420" bIns="45710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51038" y="5527681"/>
            <a:ext cx="9102726" cy="2492375"/>
          </a:xfrm>
          <a:prstGeom prst="rect">
            <a:avLst/>
          </a:prstGeom>
        </p:spPr>
        <p:txBody>
          <a:bodyPr vert="horz" lIns="91420" tIns="45710" rIns="91420" bIns="45710"/>
          <a:lstStyle>
            <a:lvl1pPr marL="0" indent="0" algn="ctr">
              <a:buNone/>
              <a:defRPr/>
            </a:lvl1pPr>
            <a:lvl2pPr marL="457105" indent="0" algn="ctr">
              <a:buNone/>
              <a:defRPr/>
            </a:lvl2pPr>
            <a:lvl3pPr marL="914213" indent="0" algn="ctr">
              <a:buNone/>
              <a:defRPr/>
            </a:lvl3pPr>
            <a:lvl4pPr marL="1371319" indent="0" algn="ctr">
              <a:buNone/>
              <a:defRPr/>
            </a:lvl4pPr>
            <a:lvl5pPr marL="1828424" indent="0" algn="ctr">
              <a:buNone/>
              <a:defRPr/>
            </a:lvl5pPr>
            <a:lvl6pPr marL="2285534" indent="0" algn="ctr">
              <a:buNone/>
              <a:defRPr/>
            </a:lvl6pPr>
            <a:lvl7pPr marL="2742637" indent="0" algn="ctr">
              <a:buNone/>
              <a:defRPr/>
            </a:lvl7pPr>
            <a:lvl8pPr marL="3199745" indent="0" algn="ctr">
              <a:buNone/>
              <a:defRPr/>
            </a:lvl8pPr>
            <a:lvl9pPr marL="3656852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</p:cSld>
  <p:clrMapOvr>
    <a:masterClrMapping/>
  </p:clrMapOvr>
  <p:transition xmlns:p14="http://schemas.microsoft.com/office/powerpoint/2010/main">
    <p:fade/>
  </p:transition>
</p:sldLayout>
</file>

<file path=ppt/slideLayouts/slideLayout23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6" y="390525"/>
            <a:ext cx="11703050" cy="1625600"/>
          </a:xfrm>
          <a:prstGeom prst="rect">
            <a:avLst/>
          </a:prstGeom>
        </p:spPr>
        <p:txBody>
          <a:bodyPr vert="horz" lIns="91420" tIns="45710" rIns="91420" bIns="45710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50876" y="2276481"/>
            <a:ext cx="11703050" cy="6435725"/>
          </a:xfrm>
          <a:prstGeom prst="rect">
            <a:avLst/>
          </a:prstGeom>
        </p:spPr>
        <p:txBody>
          <a:bodyPr vert="horz" lIns="91420" tIns="45710" rIns="91420" bIns="4571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 xmlns:p14="http://schemas.microsoft.com/office/powerpoint/2010/main">
    <p:fade/>
  </p:transition>
</p:sldLayout>
</file>

<file path=ppt/slideLayouts/slideLayout23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7113" y="6267452"/>
            <a:ext cx="11053761" cy="1936750"/>
          </a:xfrm>
          <a:prstGeom prst="rect">
            <a:avLst/>
          </a:prstGeom>
        </p:spPr>
        <p:txBody>
          <a:bodyPr vert="horz" lIns="91420" tIns="45710" rIns="91420" bIns="45710"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7113" y="4133849"/>
            <a:ext cx="11053761" cy="2133601"/>
          </a:xfrm>
          <a:prstGeom prst="rect">
            <a:avLst/>
          </a:prstGeom>
        </p:spPr>
        <p:txBody>
          <a:bodyPr vert="horz" lIns="91420" tIns="45710" rIns="91420" bIns="45710" anchor="b"/>
          <a:lstStyle>
            <a:lvl1pPr marL="0" indent="0">
              <a:buNone/>
              <a:defRPr sz="2000"/>
            </a:lvl1pPr>
            <a:lvl2pPr marL="457105" indent="0">
              <a:buNone/>
              <a:defRPr sz="1800"/>
            </a:lvl2pPr>
            <a:lvl3pPr marL="914213" indent="0">
              <a:buNone/>
              <a:defRPr sz="1600"/>
            </a:lvl3pPr>
            <a:lvl4pPr marL="1371319" indent="0">
              <a:buNone/>
              <a:defRPr sz="1400"/>
            </a:lvl4pPr>
            <a:lvl5pPr marL="1828424" indent="0">
              <a:buNone/>
              <a:defRPr sz="1400"/>
            </a:lvl5pPr>
            <a:lvl6pPr marL="2285534" indent="0">
              <a:buNone/>
              <a:defRPr sz="1400"/>
            </a:lvl6pPr>
            <a:lvl7pPr marL="2742637" indent="0">
              <a:buNone/>
              <a:defRPr sz="1400"/>
            </a:lvl7pPr>
            <a:lvl8pPr marL="3199745" indent="0">
              <a:buNone/>
              <a:defRPr sz="1400"/>
            </a:lvl8pPr>
            <a:lvl9pPr marL="3656852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 xmlns:p14="http://schemas.microsoft.com/office/powerpoint/2010/main">
    <p:fade/>
  </p:transition>
</p:sldLayout>
</file>

<file path=ppt/slideLayouts/slideLayout23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6" y="390525"/>
            <a:ext cx="11703050" cy="1625600"/>
          </a:xfrm>
          <a:prstGeom prst="rect">
            <a:avLst/>
          </a:prstGeom>
        </p:spPr>
        <p:txBody>
          <a:bodyPr vert="horz" lIns="91420" tIns="45710" rIns="91420" bIns="45710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50878" y="2276481"/>
            <a:ext cx="5775324" cy="6435725"/>
          </a:xfrm>
          <a:prstGeom prst="rect">
            <a:avLst/>
          </a:prstGeom>
        </p:spPr>
        <p:txBody>
          <a:bodyPr vert="horz" lIns="91420" tIns="45710" rIns="91420" bIns="45710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78602" y="2276481"/>
            <a:ext cx="5775324" cy="6435725"/>
          </a:xfrm>
          <a:prstGeom prst="rect">
            <a:avLst/>
          </a:prstGeom>
        </p:spPr>
        <p:txBody>
          <a:bodyPr vert="horz" lIns="91420" tIns="45710" rIns="91420" bIns="45710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 xmlns:p14="http://schemas.microsoft.com/office/powerpoint/2010/main">
    <p:fade/>
  </p:transition>
</p:sldLayout>
</file>

<file path=ppt/slideLayouts/slideLayout23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6" y="390525"/>
            <a:ext cx="11703050" cy="1625600"/>
          </a:xfrm>
          <a:prstGeom prst="rect">
            <a:avLst/>
          </a:prstGeom>
        </p:spPr>
        <p:txBody>
          <a:bodyPr vert="horz" lIns="91420" tIns="45710" rIns="91420" bIns="45710"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0876" y="2182814"/>
            <a:ext cx="5745163" cy="909638"/>
          </a:xfrm>
          <a:prstGeom prst="rect">
            <a:avLst/>
          </a:prstGeom>
        </p:spPr>
        <p:txBody>
          <a:bodyPr vert="horz" lIns="91420" tIns="45710" rIns="91420" bIns="45710" anchor="b"/>
          <a:lstStyle>
            <a:lvl1pPr marL="0" indent="0">
              <a:buNone/>
              <a:defRPr sz="2400" b="1"/>
            </a:lvl1pPr>
            <a:lvl2pPr marL="457105" indent="0">
              <a:buNone/>
              <a:defRPr sz="2000" b="1"/>
            </a:lvl2pPr>
            <a:lvl3pPr marL="914213" indent="0">
              <a:buNone/>
              <a:defRPr sz="1800" b="1"/>
            </a:lvl3pPr>
            <a:lvl4pPr marL="1371319" indent="0">
              <a:buNone/>
              <a:defRPr sz="1600" b="1"/>
            </a:lvl4pPr>
            <a:lvl5pPr marL="1828424" indent="0">
              <a:buNone/>
              <a:defRPr sz="1600" b="1"/>
            </a:lvl5pPr>
            <a:lvl6pPr marL="2285534" indent="0">
              <a:buNone/>
              <a:defRPr sz="1600" b="1"/>
            </a:lvl6pPr>
            <a:lvl7pPr marL="2742637" indent="0">
              <a:buNone/>
              <a:defRPr sz="1600" b="1"/>
            </a:lvl7pPr>
            <a:lvl8pPr marL="3199745" indent="0">
              <a:buNone/>
              <a:defRPr sz="1600" b="1"/>
            </a:lvl8pPr>
            <a:lvl9pPr marL="3656852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0876" y="3092451"/>
            <a:ext cx="5745163" cy="5619750"/>
          </a:xfrm>
          <a:prstGeom prst="rect">
            <a:avLst/>
          </a:prstGeom>
        </p:spPr>
        <p:txBody>
          <a:bodyPr vert="horz" lIns="91420" tIns="45710" rIns="91420" bIns="4571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05590" y="2182814"/>
            <a:ext cx="5748336" cy="909638"/>
          </a:xfrm>
          <a:prstGeom prst="rect">
            <a:avLst/>
          </a:prstGeom>
        </p:spPr>
        <p:txBody>
          <a:bodyPr vert="horz" lIns="91420" tIns="45710" rIns="91420" bIns="45710" anchor="b"/>
          <a:lstStyle>
            <a:lvl1pPr marL="0" indent="0">
              <a:buNone/>
              <a:defRPr sz="2400" b="1"/>
            </a:lvl1pPr>
            <a:lvl2pPr marL="457105" indent="0">
              <a:buNone/>
              <a:defRPr sz="2000" b="1"/>
            </a:lvl2pPr>
            <a:lvl3pPr marL="914213" indent="0">
              <a:buNone/>
              <a:defRPr sz="1800" b="1"/>
            </a:lvl3pPr>
            <a:lvl4pPr marL="1371319" indent="0">
              <a:buNone/>
              <a:defRPr sz="1600" b="1"/>
            </a:lvl4pPr>
            <a:lvl5pPr marL="1828424" indent="0">
              <a:buNone/>
              <a:defRPr sz="1600" b="1"/>
            </a:lvl5pPr>
            <a:lvl6pPr marL="2285534" indent="0">
              <a:buNone/>
              <a:defRPr sz="1600" b="1"/>
            </a:lvl6pPr>
            <a:lvl7pPr marL="2742637" indent="0">
              <a:buNone/>
              <a:defRPr sz="1600" b="1"/>
            </a:lvl7pPr>
            <a:lvl8pPr marL="3199745" indent="0">
              <a:buNone/>
              <a:defRPr sz="1600" b="1"/>
            </a:lvl8pPr>
            <a:lvl9pPr marL="3656852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5590" y="3092451"/>
            <a:ext cx="5748336" cy="5619750"/>
          </a:xfrm>
          <a:prstGeom prst="rect">
            <a:avLst/>
          </a:prstGeom>
        </p:spPr>
        <p:txBody>
          <a:bodyPr vert="horz" lIns="91420" tIns="45710" rIns="91420" bIns="4571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 xmlns:p14="http://schemas.microsoft.com/office/powerpoint/2010/main">
    <p:fade/>
  </p:transition>
</p:sldLayout>
</file>

<file path=ppt/slideLayouts/slideLayout23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6" y="390525"/>
            <a:ext cx="11703050" cy="1625600"/>
          </a:xfrm>
          <a:prstGeom prst="rect">
            <a:avLst/>
          </a:prstGeom>
        </p:spPr>
        <p:txBody>
          <a:bodyPr vert="horz" lIns="91420" tIns="45710" rIns="91420" bIns="45710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  <p:transition xmlns:p14="http://schemas.microsoft.com/office/powerpoint/2010/main">
    <p:fade/>
  </p:transition>
</p:sldLayout>
</file>

<file path=ppt/slideLayouts/slideLayout23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xmlns:p14="http://schemas.microsoft.com/office/powerpoint/2010/main">
    <p:fade/>
  </p:transition>
</p:sldLayout>
</file>

<file path=ppt/slideLayouts/slideLayout23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81" y="388944"/>
            <a:ext cx="4278313" cy="1652587"/>
          </a:xfrm>
          <a:prstGeom prst="rect">
            <a:avLst/>
          </a:prstGeom>
        </p:spPr>
        <p:txBody>
          <a:bodyPr vert="horz" lIns="91420" tIns="45710" rIns="91420" bIns="45710"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4763" y="388939"/>
            <a:ext cx="7269163" cy="8323263"/>
          </a:xfrm>
          <a:prstGeom prst="rect">
            <a:avLst/>
          </a:prstGeom>
        </p:spPr>
        <p:txBody>
          <a:bodyPr vert="horz" lIns="91420" tIns="45710" rIns="91420" bIns="45710"/>
          <a:lstStyle>
            <a:lvl1pPr>
              <a:defRPr sz="31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0881" y="2041526"/>
            <a:ext cx="4278313" cy="6670674"/>
          </a:xfrm>
          <a:prstGeom prst="rect">
            <a:avLst/>
          </a:prstGeom>
        </p:spPr>
        <p:txBody>
          <a:bodyPr vert="horz" lIns="91420" tIns="45710" rIns="91420" bIns="45710"/>
          <a:lstStyle>
            <a:lvl1pPr marL="0" indent="0">
              <a:buNone/>
              <a:defRPr sz="1400"/>
            </a:lvl1pPr>
            <a:lvl2pPr marL="457105" indent="0">
              <a:buNone/>
              <a:defRPr sz="1100"/>
            </a:lvl2pPr>
            <a:lvl3pPr marL="914213" indent="0">
              <a:buNone/>
              <a:defRPr sz="1000"/>
            </a:lvl3pPr>
            <a:lvl4pPr marL="1371319" indent="0">
              <a:buNone/>
              <a:defRPr sz="900"/>
            </a:lvl4pPr>
            <a:lvl5pPr marL="1828424" indent="0">
              <a:buNone/>
              <a:defRPr sz="900"/>
            </a:lvl5pPr>
            <a:lvl6pPr marL="2285534" indent="0">
              <a:buNone/>
              <a:defRPr sz="900"/>
            </a:lvl6pPr>
            <a:lvl7pPr marL="2742637" indent="0">
              <a:buNone/>
              <a:defRPr sz="900"/>
            </a:lvl7pPr>
            <a:lvl8pPr marL="3199745" indent="0">
              <a:buNone/>
              <a:defRPr sz="900"/>
            </a:lvl8pPr>
            <a:lvl9pPr marL="3656852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 xmlns:p14="http://schemas.microsoft.com/office/powerpoint/2010/main">
    <p:fade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50876" y="2276481"/>
            <a:ext cx="11703050" cy="6435725"/>
          </a:xfrm>
          <a:prstGeom prst="rect">
            <a:avLst/>
          </a:prstGeom>
        </p:spPr>
        <p:txBody>
          <a:bodyPr vert="horz" lIns="91420" tIns="45710" rIns="91420" bIns="4571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 xmlns:p14="http://schemas.microsoft.com/office/powerpoint/2010/main">
    <p:fade/>
  </p:transition>
</p:sldLayout>
</file>

<file path=ppt/slideLayouts/slideLayout24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49530" y="6827839"/>
            <a:ext cx="7802563" cy="806450"/>
          </a:xfrm>
          <a:prstGeom prst="rect">
            <a:avLst/>
          </a:prstGeom>
        </p:spPr>
        <p:txBody>
          <a:bodyPr vert="horz" lIns="91420" tIns="45710" rIns="91420" bIns="45710"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549530" y="871538"/>
            <a:ext cx="7802563" cy="5851526"/>
          </a:xfrm>
          <a:prstGeom prst="rect">
            <a:avLst/>
          </a:prstGeom>
        </p:spPr>
        <p:txBody>
          <a:bodyPr vert="horz" lIns="91420" tIns="45710" rIns="91420" bIns="45710"/>
          <a:lstStyle>
            <a:lvl1pPr marL="0" indent="0">
              <a:buNone/>
              <a:defRPr sz="3100"/>
            </a:lvl1pPr>
            <a:lvl2pPr marL="457105" indent="0">
              <a:buNone/>
              <a:defRPr sz="2800"/>
            </a:lvl2pPr>
            <a:lvl3pPr marL="914213" indent="0">
              <a:buNone/>
              <a:defRPr sz="2400"/>
            </a:lvl3pPr>
            <a:lvl4pPr marL="1371319" indent="0">
              <a:buNone/>
              <a:defRPr sz="2000"/>
            </a:lvl4pPr>
            <a:lvl5pPr marL="1828424" indent="0">
              <a:buNone/>
              <a:defRPr sz="2000"/>
            </a:lvl5pPr>
            <a:lvl6pPr marL="2285534" indent="0">
              <a:buNone/>
              <a:defRPr sz="2000"/>
            </a:lvl6pPr>
            <a:lvl7pPr marL="2742637" indent="0">
              <a:buNone/>
              <a:defRPr sz="2000"/>
            </a:lvl7pPr>
            <a:lvl8pPr marL="3199745" indent="0">
              <a:buNone/>
              <a:defRPr sz="2000"/>
            </a:lvl8pPr>
            <a:lvl9pPr marL="3656852" indent="0">
              <a:buNone/>
              <a:defRPr sz="2000"/>
            </a:lvl9pPr>
          </a:lstStyle>
          <a:p>
            <a:pPr lvl="0"/>
            <a:endParaRPr lang="en-US" noProof="0" smtClean="0">
              <a:sym typeface="Gill Sans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49530" y="7634290"/>
            <a:ext cx="7802563" cy="1144587"/>
          </a:xfrm>
          <a:prstGeom prst="rect">
            <a:avLst/>
          </a:prstGeom>
        </p:spPr>
        <p:txBody>
          <a:bodyPr vert="horz" lIns="91420" tIns="45710" rIns="91420" bIns="45710"/>
          <a:lstStyle>
            <a:lvl1pPr marL="0" indent="0">
              <a:buNone/>
              <a:defRPr sz="1400"/>
            </a:lvl1pPr>
            <a:lvl2pPr marL="457105" indent="0">
              <a:buNone/>
              <a:defRPr sz="1100"/>
            </a:lvl2pPr>
            <a:lvl3pPr marL="914213" indent="0">
              <a:buNone/>
              <a:defRPr sz="1000"/>
            </a:lvl3pPr>
            <a:lvl4pPr marL="1371319" indent="0">
              <a:buNone/>
              <a:defRPr sz="900"/>
            </a:lvl4pPr>
            <a:lvl5pPr marL="1828424" indent="0">
              <a:buNone/>
              <a:defRPr sz="900"/>
            </a:lvl5pPr>
            <a:lvl6pPr marL="2285534" indent="0">
              <a:buNone/>
              <a:defRPr sz="900"/>
            </a:lvl6pPr>
            <a:lvl7pPr marL="2742637" indent="0">
              <a:buNone/>
              <a:defRPr sz="900"/>
            </a:lvl7pPr>
            <a:lvl8pPr marL="3199745" indent="0">
              <a:buNone/>
              <a:defRPr sz="900"/>
            </a:lvl8pPr>
            <a:lvl9pPr marL="3656852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 xmlns:p14="http://schemas.microsoft.com/office/powerpoint/2010/main">
    <p:fade/>
  </p:transition>
</p:sldLayout>
</file>

<file path=ppt/slideLayouts/slideLayout24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6" y="390525"/>
            <a:ext cx="11703050" cy="1625600"/>
          </a:xfrm>
          <a:prstGeom prst="rect">
            <a:avLst/>
          </a:prstGeom>
        </p:spPr>
        <p:txBody>
          <a:bodyPr vert="horz" lIns="91420" tIns="45710" rIns="91420" bIns="45710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0876" y="2276481"/>
            <a:ext cx="11703050" cy="6435725"/>
          </a:xfrm>
          <a:prstGeom prst="rect">
            <a:avLst/>
          </a:prstGeom>
        </p:spPr>
        <p:txBody>
          <a:bodyPr vert="eaVert" lIns="91420" tIns="45710" rIns="91420" bIns="4571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 xmlns:p14="http://schemas.microsoft.com/office/powerpoint/2010/main">
    <p:fade/>
  </p:transition>
</p:sldLayout>
</file>

<file path=ppt/slideLayouts/slideLayout24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28163" y="390525"/>
            <a:ext cx="2925761" cy="8321675"/>
          </a:xfrm>
          <a:prstGeom prst="rect">
            <a:avLst/>
          </a:prstGeom>
        </p:spPr>
        <p:txBody>
          <a:bodyPr vert="eaVert" lIns="91420" tIns="45710" rIns="91420" bIns="45710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0876" y="390525"/>
            <a:ext cx="8624887" cy="8321675"/>
          </a:xfrm>
          <a:prstGeom prst="rect">
            <a:avLst/>
          </a:prstGeom>
        </p:spPr>
        <p:txBody>
          <a:bodyPr vert="eaVert" lIns="91420" tIns="45710" rIns="91420" bIns="4571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 xmlns:p14="http://schemas.microsoft.com/office/powerpoint/2010/main">
    <p:fade/>
  </p:transition>
</p:sldLayout>
</file>

<file path=ppt/slideLayouts/slideLayout24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74726" y="3030540"/>
            <a:ext cx="11055350" cy="2090736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51038" y="5527681"/>
            <a:ext cx="9102726" cy="2492375"/>
          </a:xfrm>
        </p:spPr>
        <p:txBody>
          <a:bodyPr/>
          <a:lstStyle>
            <a:lvl1pPr marL="0" indent="0" algn="ctr">
              <a:buNone/>
              <a:defRPr/>
            </a:lvl1pPr>
            <a:lvl2pPr marL="457105" indent="0" algn="ctr">
              <a:buNone/>
              <a:defRPr/>
            </a:lvl2pPr>
            <a:lvl3pPr marL="914213" indent="0" algn="ctr">
              <a:buNone/>
              <a:defRPr/>
            </a:lvl3pPr>
            <a:lvl4pPr marL="1371319" indent="0" algn="ctr">
              <a:buNone/>
              <a:defRPr/>
            </a:lvl4pPr>
            <a:lvl5pPr marL="1828424" indent="0" algn="ctr">
              <a:buNone/>
              <a:defRPr/>
            </a:lvl5pPr>
            <a:lvl6pPr marL="2285534" indent="0" algn="ctr">
              <a:buNone/>
              <a:defRPr/>
            </a:lvl6pPr>
            <a:lvl7pPr marL="2742637" indent="0" algn="ctr">
              <a:buNone/>
              <a:defRPr/>
            </a:lvl7pPr>
            <a:lvl8pPr marL="3199745" indent="0" algn="ctr">
              <a:buNone/>
              <a:defRPr/>
            </a:lvl8pPr>
            <a:lvl9pPr marL="3656852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</p:cSld>
  <p:clrMapOvr>
    <a:masterClrMapping/>
  </p:clrMapOvr>
  <p:transition xmlns:p14="http://schemas.microsoft.com/office/powerpoint/2010/main">
    <p:fade/>
  </p:transition>
</p:sldLayout>
</file>

<file path=ppt/slideLayouts/slideLayout24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 xmlns:p14="http://schemas.microsoft.com/office/powerpoint/2010/main">
    <p:fade/>
  </p:transition>
</p:sldLayout>
</file>

<file path=ppt/slideLayouts/slideLayout24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7113" y="6267452"/>
            <a:ext cx="11053761" cy="193675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7113" y="4133849"/>
            <a:ext cx="11053761" cy="2133601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105" indent="0">
              <a:buNone/>
              <a:defRPr sz="1800"/>
            </a:lvl2pPr>
            <a:lvl3pPr marL="914213" indent="0">
              <a:buNone/>
              <a:defRPr sz="1600"/>
            </a:lvl3pPr>
            <a:lvl4pPr marL="1371319" indent="0">
              <a:buNone/>
              <a:defRPr sz="1400"/>
            </a:lvl4pPr>
            <a:lvl5pPr marL="1828424" indent="0">
              <a:buNone/>
              <a:defRPr sz="1400"/>
            </a:lvl5pPr>
            <a:lvl6pPr marL="2285534" indent="0">
              <a:buNone/>
              <a:defRPr sz="1400"/>
            </a:lvl6pPr>
            <a:lvl7pPr marL="2742637" indent="0">
              <a:buNone/>
              <a:defRPr sz="1400"/>
            </a:lvl7pPr>
            <a:lvl8pPr marL="3199745" indent="0">
              <a:buNone/>
              <a:defRPr sz="1400"/>
            </a:lvl8pPr>
            <a:lvl9pPr marL="3656852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 xmlns:p14="http://schemas.microsoft.com/office/powerpoint/2010/main">
    <p:fade/>
  </p:transition>
</p:sldLayout>
</file>

<file path=ppt/slideLayouts/slideLayout24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70001" y="2768605"/>
            <a:ext cx="2444750" cy="5714999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67151" y="2768605"/>
            <a:ext cx="2444750" cy="5714999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 xmlns:p14="http://schemas.microsoft.com/office/powerpoint/2010/main">
    <p:fade/>
  </p:transition>
</p:sldLayout>
</file>

<file path=ppt/slideLayouts/slideLayout24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6" y="390525"/>
            <a:ext cx="11703050" cy="16256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0876" y="2182814"/>
            <a:ext cx="5745163" cy="909638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05" indent="0">
              <a:buNone/>
              <a:defRPr sz="2000" b="1"/>
            </a:lvl2pPr>
            <a:lvl3pPr marL="914213" indent="0">
              <a:buNone/>
              <a:defRPr sz="1800" b="1"/>
            </a:lvl3pPr>
            <a:lvl4pPr marL="1371319" indent="0">
              <a:buNone/>
              <a:defRPr sz="1600" b="1"/>
            </a:lvl4pPr>
            <a:lvl5pPr marL="1828424" indent="0">
              <a:buNone/>
              <a:defRPr sz="1600" b="1"/>
            </a:lvl5pPr>
            <a:lvl6pPr marL="2285534" indent="0">
              <a:buNone/>
              <a:defRPr sz="1600" b="1"/>
            </a:lvl6pPr>
            <a:lvl7pPr marL="2742637" indent="0">
              <a:buNone/>
              <a:defRPr sz="1600" b="1"/>
            </a:lvl7pPr>
            <a:lvl8pPr marL="3199745" indent="0">
              <a:buNone/>
              <a:defRPr sz="1600" b="1"/>
            </a:lvl8pPr>
            <a:lvl9pPr marL="3656852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0876" y="3092451"/>
            <a:ext cx="5745163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05590" y="2182814"/>
            <a:ext cx="5748336" cy="909638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05" indent="0">
              <a:buNone/>
              <a:defRPr sz="2000" b="1"/>
            </a:lvl2pPr>
            <a:lvl3pPr marL="914213" indent="0">
              <a:buNone/>
              <a:defRPr sz="1800" b="1"/>
            </a:lvl3pPr>
            <a:lvl4pPr marL="1371319" indent="0">
              <a:buNone/>
              <a:defRPr sz="1600" b="1"/>
            </a:lvl4pPr>
            <a:lvl5pPr marL="1828424" indent="0">
              <a:buNone/>
              <a:defRPr sz="1600" b="1"/>
            </a:lvl5pPr>
            <a:lvl6pPr marL="2285534" indent="0">
              <a:buNone/>
              <a:defRPr sz="1600" b="1"/>
            </a:lvl6pPr>
            <a:lvl7pPr marL="2742637" indent="0">
              <a:buNone/>
              <a:defRPr sz="1600" b="1"/>
            </a:lvl7pPr>
            <a:lvl8pPr marL="3199745" indent="0">
              <a:buNone/>
              <a:defRPr sz="1600" b="1"/>
            </a:lvl8pPr>
            <a:lvl9pPr marL="3656852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5590" y="3092451"/>
            <a:ext cx="5748336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 xmlns:p14="http://schemas.microsoft.com/office/powerpoint/2010/main">
    <p:fade/>
  </p:transition>
</p:sldLayout>
</file>

<file path=ppt/slideLayouts/slideLayout24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  <p:transition xmlns:p14="http://schemas.microsoft.com/office/powerpoint/2010/main">
    <p:fade/>
  </p:transition>
</p:sldLayout>
</file>

<file path=ppt/slideLayouts/slideLayout24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xmlns:p14="http://schemas.microsoft.com/office/powerpoint/2010/main">
    <p:fade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7113" y="6267452"/>
            <a:ext cx="11053761" cy="193675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7113" y="4133849"/>
            <a:ext cx="11053761" cy="2133601"/>
          </a:xfrm>
          <a:prstGeom prst="rect">
            <a:avLst/>
          </a:prstGeom>
        </p:spPr>
        <p:txBody>
          <a:bodyPr vert="horz" lIns="91420" tIns="45710" rIns="91420" bIns="45710" anchor="b"/>
          <a:lstStyle>
            <a:lvl1pPr marL="0" indent="0">
              <a:buNone/>
              <a:defRPr sz="2000"/>
            </a:lvl1pPr>
            <a:lvl2pPr marL="457105" indent="0">
              <a:buNone/>
              <a:defRPr sz="1800"/>
            </a:lvl2pPr>
            <a:lvl3pPr marL="914213" indent="0">
              <a:buNone/>
              <a:defRPr sz="1600"/>
            </a:lvl3pPr>
            <a:lvl4pPr marL="1371319" indent="0">
              <a:buNone/>
              <a:defRPr sz="1400"/>
            </a:lvl4pPr>
            <a:lvl5pPr marL="1828424" indent="0">
              <a:buNone/>
              <a:defRPr sz="1400"/>
            </a:lvl5pPr>
            <a:lvl6pPr marL="2285534" indent="0">
              <a:buNone/>
              <a:defRPr sz="1400"/>
            </a:lvl6pPr>
            <a:lvl7pPr marL="2742637" indent="0">
              <a:buNone/>
              <a:defRPr sz="1400"/>
            </a:lvl7pPr>
            <a:lvl8pPr marL="3199745" indent="0">
              <a:buNone/>
              <a:defRPr sz="1400"/>
            </a:lvl8pPr>
            <a:lvl9pPr marL="3656852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 xmlns:p14="http://schemas.microsoft.com/office/powerpoint/2010/main">
    <p:fade/>
  </p:transition>
</p:sldLayout>
</file>

<file path=ppt/slideLayouts/slideLayout25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81" y="388944"/>
            <a:ext cx="4278313" cy="165258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4763" y="388939"/>
            <a:ext cx="7269163" cy="8323263"/>
          </a:xfrm>
        </p:spPr>
        <p:txBody>
          <a:bodyPr/>
          <a:lstStyle>
            <a:lvl1pPr>
              <a:defRPr sz="31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0881" y="2041526"/>
            <a:ext cx="4278313" cy="6670674"/>
          </a:xfrm>
        </p:spPr>
        <p:txBody>
          <a:bodyPr/>
          <a:lstStyle>
            <a:lvl1pPr marL="0" indent="0">
              <a:buNone/>
              <a:defRPr sz="1400"/>
            </a:lvl1pPr>
            <a:lvl2pPr marL="457105" indent="0">
              <a:buNone/>
              <a:defRPr sz="1100"/>
            </a:lvl2pPr>
            <a:lvl3pPr marL="914213" indent="0">
              <a:buNone/>
              <a:defRPr sz="1000"/>
            </a:lvl3pPr>
            <a:lvl4pPr marL="1371319" indent="0">
              <a:buNone/>
              <a:defRPr sz="900"/>
            </a:lvl4pPr>
            <a:lvl5pPr marL="1828424" indent="0">
              <a:buNone/>
              <a:defRPr sz="900"/>
            </a:lvl5pPr>
            <a:lvl6pPr marL="2285534" indent="0">
              <a:buNone/>
              <a:defRPr sz="900"/>
            </a:lvl6pPr>
            <a:lvl7pPr marL="2742637" indent="0">
              <a:buNone/>
              <a:defRPr sz="900"/>
            </a:lvl7pPr>
            <a:lvl8pPr marL="3199745" indent="0">
              <a:buNone/>
              <a:defRPr sz="900"/>
            </a:lvl8pPr>
            <a:lvl9pPr marL="3656852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 xmlns:p14="http://schemas.microsoft.com/office/powerpoint/2010/main">
    <p:fade/>
  </p:transition>
</p:sldLayout>
</file>

<file path=ppt/slideLayouts/slideLayout25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49530" y="6827839"/>
            <a:ext cx="7802563" cy="8064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549530" y="871538"/>
            <a:ext cx="7802563" cy="5851526"/>
          </a:xfrm>
        </p:spPr>
        <p:txBody>
          <a:bodyPr/>
          <a:lstStyle>
            <a:lvl1pPr marL="0" indent="0">
              <a:buNone/>
              <a:defRPr sz="3100"/>
            </a:lvl1pPr>
            <a:lvl2pPr marL="457105" indent="0">
              <a:buNone/>
              <a:defRPr sz="2800"/>
            </a:lvl2pPr>
            <a:lvl3pPr marL="914213" indent="0">
              <a:buNone/>
              <a:defRPr sz="2400"/>
            </a:lvl3pPr>
            <a:lvl4pPr marL="1371319" indent="0">
              <a:buNone/>
              <a:defRPr sz="2000"/>
            </a:lvl4pPr>
            <a:lvl5pPr marL="1828424" indent="0">
              <a:buNone/>
              <a:defRPr sz="2000"/>
            </a:lvl5pPr>
            <a:lvl6pPr marL="2285534" indent="0">
              <a:buNone/>
              <a:defRPr sz="2000"/>
            </a:lvl6pPr>
            <a:lvl7pPr marL="2742637" indent="0">
              <a:buNone/>
              <a:defRPr sz="2000"/>
            </a:lvl7pPr>
            <a:lvl8pPr marL="3199745" indent="0">
              <a:buNone/>
              <a:defRPr sz="2000"/>
            </a:lvl8pPr>
            <a:lvl9pPr marL="3656852" indent="0">
              <a:buNone/>
              <a:defRPr sz="2000"/>
            </a:lvl9pPr>
          </a:lstStyle>
          <a:p>
            <a:pPr lvl="0"/>
            <a:endParaRPr lang="en-US" noProof="0" smtClean="0">
              <a:sym typeface="Gill Sans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49530" y="7634290"/>
            <a:ext cx="7802563" cy="1144587"/>
          </a:xfrm>
        </p:spPr>
        <p:txBody>
          <a:bodyPr/>
          <a:lstStyle>
            <a:lvl1pPr marL="0" indent="0">
              <a:buNone/>
              <a:defRPr sz="1400"/>
            </a:lvl1pPr>
            <a:lvl2pPr marL="457105" indent="0">
              <a:buNone/>
              <a:defRPr sz="1100"/>
            </a:lvl2pPr>
            <a:lvl3pPr marL="914213" indent="0">
              <a:buNone/>
              <a:defRPr sz="1000"/>
            </a:lvl3pPr>
            <a:lvl4pPr marL="1371319" indent="0">
              <a:buNone/>
              <a:defRPr sz="900"/>
            </a:lvl4pPr>
            <a:lvl5pPr marL="1828424" indent="0">
              <a:buNone/>
              <a:defRPr sz="900"/>
            </a:lvl5pPr>
            <a:lvl6pPr marL="2285534" indent="0">
              <a:buNone/>
              <a:defRPr sz="900"/>
            </a:lvl6pPr>
            <a:lvl7pPr marL="2742637" indent="0">
              <a:buNone/>
              <a:defRPr sz="900"/>
            </a:lvl7pPr>
            <a:lvl8pPr marL="3199745" indent="0">
              <a:buNone/>
              <a:defRPr sz="900"/>
            </a:lvl8pPr>
            <a:lvl9pPr marL="3656852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 xmlns:p14="http://schemas.microsoft.com/office/powerpoint/2010/main">
    <p:fade/>
  </p:transition>
</p:sldLayout>
</file>

<file path=ppt/slideLayouts/slideLayout25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 xmlns:p14="http://schemas.microsoft.com/office/powerpoint/2010/main">
    <p:fade/>
  </p:transition>
</p:sldLayout>
</file>

<file path=ppt/slideLayouts/slideLayout25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118599" y="254000"/>
            <a:ext cx="2616201" cy="822960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70005" y="254000"/>
            <a:ext cx="7696201" cy="8229601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 xmlns:p14="http://schemas.microsoft.com/office/powerpoint/2010/main">
    <p:fade/>
  </p:transition>
</p:sldLayout>
</file>

<file path=ppt/slideLayouts/slideLayout25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74726" y="3030540"/>
            <a:ext cx="11055350" cy="2090736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51038" y="5527681"/>
            <a:ext cx="9102726" cy="2492375"/>
          </a:xfrm>
        </p:spPr>
        <p:txBody>
          <a:bodyPr/>
          <a:lstStyle>
            <a:lvl1pPr marL="0" indent="0" algn="ctr">
              <a:buNone/>
              <a:defRPr/>
            </a:lvl1pPr>
            <a:lvl2pPr marL="457105" indent="0" algn="ctr">
              <a:buNone/>
              <a:defRPr/>
            </a:lvl2pPr>
            <a:lvl3pPr marL="914213" indent="0" algn="ctr">
              <a:buNone/>
              <a:defRPr/>
            </a:lvl3pPr>
            <a:lvl4pPr marL="1371319" indent="0" algn="ctr">
              <a:buNone/>
              <a:defRPr/>
            </a:lvl4pPr>
            <a:lvl5pPr marL="1828424" indent="0" algn="ctr">
              <a:buNone/>
              <a:defRPr/>
            </a:lvl5pPr>
            <a:lvl6pPr marL="2285534" indent="0" algn="ctr">
              <a:buNone/>
              <a:defRPr/>
            </a:lvl6pPr>
            <a:lvl7pPr marL="2742637" indent="0" algn="ctr">
              <a:buNone/>
              <a:defRPr/>
            </a:lvl7pPr>
            <a:lvl8pPr marL="3199745" indent="0" algn="ctr">
              <a:buNone/>
              <a:defRPr/>
            </a:lvl8pPr>
            <a:lvl9pPr marL="3656852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</p:cSld>
  <p:clrMapOvr>
    <a:masterClrMapping/>
  </p:clrMapOvr>
  <p:transition xmlns:p14="http://schemas.microsoft.com/office/powerpoint/2010/main">
    <p:fade/>
  </p:transition>
</p:sldLayout>
</file>

<file path=ppt/slideLayouts/slideLayout25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 xmlns:p14="http://schemas.microsoft.com/office/powerpoint/2010/main">
    <p:fade/>
  </p:transition>
</p:sldLayout>
</file>

<file path=ppt/slideLayouts/slideLayout25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7113" y="6267452"/>
            <a:ext cx="11053761" cy="193675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7113" y="4133849"/>
            <a:ext cx="11053761" cy="2133601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105" indent="0">
              <a:buNone/>
              <a:defRPr sz="1800"/>
            </a:lvl2pPr>
            <a:lvl3pPr marL="914213" indent="0">
              <a:buNone/>
              <a:defRPr sz="1600"/>
            </a:lvl3pPr>
            <a:lvl4pPr marL="1371319" indent="0">
              <a:buNone/>
              <a:defRPr sz="1400"/>
            </a:lvl4pPr>
            <a:lvl5pPr marL="1828424" indent="0">
              <a:buNone/>
              <a:defRPr sz="1400"/>
            </a:lvl5pPr>
            <a:lvl6pPr marL="2285534" indent="0">
              <a:buNone/>
              <a:defRPr sz="1400"/>
            </a:lvl6pPr>
            <a:lvl7pPr marL="2742637" indent="0">
              <a:buNone/>
              <a:defRPr sz="1400"/>
            </a:lvl7pPr>
            <a:lvl8pPr marL="3199745" indent="0">
              <a:buNone/>
              <a:defRPr sz="1400"/>
            </a:lvl8pPr>
            <a:lvl9pPr marL="3656852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 xmlns:p14="http://schemas.microsoft.com/office/powerpoint/2010/main">
    <p:fade/>
  </p:transition>
</p:sldLayout>
</file>

<file path=ppt/slideLayouts/slideLayout25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70002" y="2768605"/>
            <a:ext cx="5156200" cy="5714999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78600" y="2768605"/>
            <a:ext cx="5156200" cy="5714999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 xmlns:p14="http://schemas.microsoft.com/office/powerpoint/2010/main">
    <p:fade/>
  </p:transition>
</p:sldLayout>
</file>

<file path=ppt/slideLayouts/slideLayout25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6" y="390525"/>
            <a:ext cx="11703050" cy="16256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0876" y="2182814"/>
            <a:ext cx="5745163" cy="909638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05" indent="0">
              <a:buNone/>
              <a:defRPr sz="2000" b="1"/>
            </a:lvl2pPr>
            <a:lvl3pPr marL="914213" indent="0">
              <a:buNone/>
              <a:defRPr sz="1800" b="1"/>
            </a:lvl3pPr>
            <a:lvl4pPr marL="1371319" indent="0">
              <a:buNone/>
              <a:defRPr sz="1600" b="1"/>
            </a:lvl4pPr>
            <a:lvl5pPr marL="1828424" indent="0">
              <a:buNone/>
              <a:defRPr sz="1600" b="1"/>
            </a:lvl5pPr>
            <a:lvl6pPr marL="2285534" indent="0">
              <a:buNone/>
              <a:defRPr sz="1600" b="1"/>
            </a:lvl6pPr>
            <a:lvl7pPr marL="2742637" indent="0">
              <a:buNone/>
              <a:defRPr sz="1600" b="1"/>
            </a:lvl7pPr>
            <a:lvl8pPr marL="3199745" indent="0">
              <a:buNone/>
              <a:defRPr sz="1600" b="1"/>
            </a:lvl8pPr>
            <a:lvl9pPr marL="3656852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0876" y="3092451"/>
            <a:ext cx="5745163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05590" y="2182814"/>
            <a:ext cx="5748336" cy="909638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05" indent="0">
              <a:buNone/>
              <a:defRPr sz="2000" b="1"/>
            </a:lvl2pPr>
            <a:lvl3pPr marL="914213" indent="0">
              <a:buNone/>
              <a:defRPr sz="1800" b="1"/>
            </a:lvl3pPr>
            <a:lvl4pPr marL="1371319" indent="0">
              <a:buNone/>
              <a:defRPr sz="1600" b="1"/>
            </a:lvl4pPr>
            <a:lvl5pPr marL="1828424" indent="0">
              <a:buNone/>
              <a:defRPr sz="1600" b="1"/>
            </a:lvl5pPr>
            <a:lvl6pPr marL="2285534" indent="0">
              <a:buNone/>
              <a:defRPr sz="1600" b="1"/>
            </a:lvl6pPr>
            <a:lvl7pPr marL="2742637" indent="0">
              <a:buNone/>
              <a:defRPr sz="1600" b="1"/>
            </a:lvl7pPr>
            <a:lvl8pPr marL="3199745" indent="0">
              <a:buNone/>
              <a:defRPr sz="1600" b="1"/>
            </a:lvl8pPr>
            <a:lvl9pPr marL="3656852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5590" y="3092451"/>
            <a:ext cx="5748336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 xmlns:p14="http://schemas.microsoft.com/office/powerpoint/2010/main">
    <p:fade/>
  </p:transition>
</p:sldLayout>
</file>

<file path=ppt/slideLayouts/slideLayout25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  <p:transition xmlns:p14="http://schemas.microsoft.com/office/powerpoint/2010/main">
    <p:fade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50878" y="2276481"/>
            <a:ext cx="5775324" cy="6435725"/>
          </a:xfrm>
          <a:prstGeom prst="rect">
            <a:avLst/>
          </a:prstGeom>
        </p:spPr>
        <p:txBody>
          <a:bodyPr vert="horz" lIns="91420" tIns="45710" rIns="91420" bIns="45710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78602" y="2276481"/>
            <a:ext cx="5775324" cy="6435725"/>
          </a:xfrm>
          <a:prstGeom prst="rect">
            <a:avLst/>
          </a:prstGeom>
        </p:spPr>
        <p:txBody>
          <a:bodyPr vert="horz" lIns="91420" tIns="45710" rIns="91420" bIns="45710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 xmlns:p14="http://schemas.microsoft.com/office/powerpoint/2010/main">
    <p:fade/>
  </p:transition>
</p:sldLayout>
</file>

<file path=ppt/slideLayouts/slideLayout26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xmlns:p14="http://schemas.microsoft.com/office/powerpoint/2010/main">
    <p:fade/>
  </p:transition>
</p:sldLayout>
</file>

<file path=ppt/slideLayouts/slideLayout26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81" y="388944"/>
            <a:ext cx="4278313" cy="165258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4763" y="388939"/>
            <a:ext cx="7269163" cy="8323263"/>
          </a:xfrm>
        </p:spPr>
        <p:txBody>
          <a:bodyPr/>
          <a:lstStyle>
            <a:lvl1pPr>
              <a:defRPr sz="31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0881" y="2041526"/>
            <a:ext cx="4278313" cy="6670674"/>
          </a:xfrm>
        </p:spPr>
        <p:txBody>
          <a:bodyPr/>
          <a:lstStyle>
            <a:lvl1pPr marL="0" indent="0">
              <a:buNone/>
              <a:defRPr sz="1400"/>
            </a:lvl1pPr>
            <a:lvl2pPr marL="457105" indent="0">
              <a:buNone/>
              <a:defRPr sz="1100"/>
            </a:lvl2pPr>
            <a:lvl3pPr marL="914213" indent="0">
              <a:buNone/>
              <a:defRPr sz="1000"/>
            </a:lvl3pPr>
            <a:lvl4pPr marL="1371319" indent="0">
              <a:buNone/>
              <a:defRPr sz="900"/>
            </a:lvl4pPr>
            <a:lvl5pPr marL="1828424" indent="0">
              <a:buNone/>
              <a:defRPr sz="900"/>
            </a:lvl5pPr>
            <a:lvl6pPr marL="2285534" indent="0">
              <a:buNone/>
              <a:defRPr sz="900"/>
            </a:lvl6pPr>
            <a:lvl7pPr marL="2742637" indent="0">
              <a:buNone/>
              <a:defRPr sz="900"/>
            </a:lvl7pPr>
            <a:lvl8pPr marL="3199745" indent="0">
              <a:buNone/>
              <a:defRPr sz="900"/>
            </a:lvl8pPr>
            <a:lvl9pPr marL="3656852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 xmlns:p14="http://schemas.microsoft.com/office/powerpoint/2010/main">
    <p:fade/>
  </p:transition>
</p:sldLayout>
</file>

<file path=ppt/slideLayouts/slideLayout26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49530" y="6827839"/>
            <a:ext cx="7802563" cy="8064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549530" y="871538"/>
            <a:ext cx="7802563" cy="5851526"/>
          </a:xfrm>
        </p:spPr>
        <p:txBody>
          <a:bodyPr/>
          <a:lstStyle>
            <a:lvl1pPr marL="0" indent="0">
              <a:buNone/>
              <a:defRPr sz="3100"/>
            </a:lvl1pPr>
            <a:lvl2pPr marL="457105" indent="0">
              <a:buNone/>
              <a:defRPr sz="2800"/>
            </a:lvl2pPr>
            <a:lvl3pPr marL="914213" indent="0">
              <a:buNone/>
              <a:defRPr sz="2400"/>
            </a:lvl3pPr>
            <a:lvl4pPr marL="1371319" indent="0">
              <a:buNone/>
              <a:defRPr sz="2000"/>
            </a:lvl4pPr>
            <a:lvl5pPr marL="1828424" indent="0">
              <a:buNone/>
              <a:defRPr sz="2000"/>
            </a:lvl5pPr>
            <a:lvl6pPr marL="2285534" indent="0">
              <a:buNone/>
              <a:defRPr sz="2000"/>
            </a:lvl6pPr>
            <a:lvl7pPr marL="2742637" indent="0">
              <a:buNone/>
              <a:defRPr sz="2000"/>
            </a:lvl7pPr>
            <a:lvl8pPr marL="3199745" indent="0">
              <a:buNone/>
              <a:defRPr sz="2000"/>
            </a:lvl8pPr>
            <a:lvl9pPr marL="3656852" indent="0">
              <a:buNone/>
              <a:defRPr sz="2000"/>
            </a:lvl9pPr>
          </a:lstStyle>
          <a:p>
            <a:pPr lvl="0"/>
            <a:endParaRPr lang="en-US" noProof="0" smtClean="0">
              <a:sym typeface="Gill Sans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49530" y="7634290"/>
            <a:ext cx="7802563" cy="1144587"/>
          </a:xfrm>
        </p:spPr>
        <p:txBody>
          <a:bodyPr/>
          <a:lstStyle>
            <a:lvl1pPr marL="0" indent="0">
              <a:buNone/>
              <a:defRPr sz="1400"/>
            </a:lvl1pPr>
            <a:lvl2pPr marL="457105" indent="0">
              <a:buNone/>
              <a:defRPr sz="1100"/>
            </a:lvl2pPr>
            <a:lvl3pPr marL="914213" indent="0">
              <a:buNone/>
              <a:defRPr sz="1000"/>
            </a:lvl3pPr>
            <a:lvl4pPr marL="1371319" indent="0">
              <a:buNone/>
              <a:defRPr sz="900"/>
            </a:lvl4pPr>
            <a:lvl5pPr marL="1828424" indent="0">
              <a:buNone/>
              <a:defRPr sz="900"/>
            </a:lvl5pPr>
            <a:lvl6pPr marL="2285534" indent="0">
              <a:buNone/>
              <a:defRPr sz="900"/>
            </a:lvl6pPr>
            <a:lvl7pPr marL="2742637" indent="0">
              <a:buNone/>
              <a:defRPr sz="900"/>
            </a:lvl7pPr>
            <a:lvl8pPr marL="3199745" indent="0">
              <a:buNone/>
              <a:defRPr sz="900"/>
            </a:lvl8pPr>
            <a:lvl9pPr marL="3656852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 xmlns:p14="http://schemas.microsoft.com/office/powerpoint/2010/main">
    <p:fade/>
  </p:transition>
</p:sldLayout>
</file>

<file path=ppt/slideLayouts/slideLayout26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 xmlns:p14="http://schemas.microsoft.com/office/powerpoint/2010/main">
    <p:fade/>
  </p:transition>
</p:sldLayout>
</file>

<file path=ppt/slideLayouts/slideLayout26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118599" y="254000"/>
            <a:ext cx="2616201" cy="822960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70005" y="254000"/>
            <a:ext cx="7696201" cy="8229601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 xmlns:p14="http://schemas.microsoft.com/office/powerpoint/2010/main">
    <p:fade/>
  </p:transition>
</p:sldLayout>
</file>

<file path=ppt/slideLayouts/slideLayout26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74726" y="3030540"/>
            <a:ext cx="11055350" cy="2090736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51038" y="5527681"/>
            <a:ext cx="9102726" cy="2492375"/>
          </a:xfrm>
        </p:spPr>
        <p:txBody>
          <a:bodyPr/>
          <a:lstStyle>
            <a:lvl1pPr marL="0" indent="0" algn="ctr">
              <a:buNone/>
              <a:defRPr/>
            </a:lvl1pPr>
            <a:lvl2pPr marL="457105" indent="0" algn="ctr">
              <a:buNone/>
              <a:defRPr/>
            </a:lvl2pPr>
            <a:lvl3pPr marL="914213" indent="0" algn="ctr">
              <a:buNone/>
              <a:defRPr/>
            </a:lvl3pPr>
            <a:lvl4pPr marL="1371319" indent="0" algn="ctr">
              <a:buNone/>
              <a:defRPr/>
            </a:lvl4pPr>
            <a:lvl5pPr marL="1828424" indent="0" algn="ctr">
              <a:buNone/>
              <a:defRPr/>
            </a:lvl5pPr>
            <a:lvl6pPr marL="2285534" indent="0" algn="ctr">
              <a:buNone/>
              <a:defRPr/>
            </a:lvl6pPr>
            <a:lvl7pPr marL="2742637" indent="0" algn="ctr">
              <a:buNone/>
              <a:defRPr/>
            </a:lvl7pPr>
            <a:lvl8pPr marL="3199745" indent="0" algn="ctr">
              <a:buNone/>
              <a:defRPr/>
            </a:lvl8pPr>
            <a:lvl9pPr marL="3656852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</p:cSld>
  <p:clrMapOvr>
    <a:masterClrMapping/>
  </p:clrMapOvr>
  <p:transition xmlns:p14="http://schemas.microsoft.com/office/powerpoint/2010/main">
    <p:fade/>
  </p:transition>
</p:sldLayout>
</file>

<file path=ppt/slideLayouts/slideLayout26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 xmlns:p14="http://schemas.microsoft.com/office/powerpoint/2010/main">
    <p:fade/>
  </p:transition>
</p:sldLayout>
</file>

<file path=ppt/slideLayouts/slideLayout26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7113" y="6267452"/>
            <a:ext cx="11053761" cy="193675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7113" y="4133849"/>
            <a:ext cx="11053761" cy="2133601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105" indent="0">
              <a:buNone/>
              <a:defRPr sz="1800"/>
            </a:lvl2pPr>
            <a:lvl3pPr marL="914213" indent="0">
              <a:buNone/>
              <a:defRPr sz="1600"/>
            </a:lvl3pPr>
            <a:lvl4pPr marL="1371319" indent="0">
              <a:buNone/>
              <a:defRPr sz="1400"/>
            </a:lvl4pPr>
            <a:lvl5pPr marL="1828424" indent="0">
              <a:buNone/>
              <a:defRPr sz="1400"/>
            </a:lvl5pPr>
            <a:lvl6pPr marL="2285534" indent="0">
              <a:buNone/>
              <a:defRPr sz="1400"/>
            </a:lvl6pPr>
            <a:lvl7pPr marL="2742637" indent="0">
              <a:buNone/>
              <a:defRPr sz="1400"/>
            </a:lvl7pPr>
            <a:lvl8pPr marL="3199745" indent="0">
              <a:buNone/>
              <a:defRPr sz="1400"/>
            </a:lvl8pPr>
            <a:lvl9pPr marL="3656852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 xmlns:p14="http://schemas.microsoft.com/office/powerpoint/2010/main">
    <p:fade/>
  </p:transition>
</p:sldLayout>
</file>

<file path=ppt/slideLayouts/slideLayout26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772402" y="2768605"/>
            <a:ext cx="1905000" cy="5714999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829800" y="2768605"/>
            <a:ext cx="1905000" cy="5714999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 xmlns:p14="http://schemas.microsoft.com/office/powerpoint/2010/main">
    <p:fade/>
  </p:transition>
</p:sldLayout>
</file>

<file path=ppt/slideLayouts/slideLayout26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6" y="390525"/>
            <a:ext cx="11703050" cy="16256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0876" y="2182814"/>
            <a:ext cx="5745163" cy="909638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05" indent="0">
              <a:buNone/>
              <a:defRPr sz="2000" b="1"/>
            </a:lvl2pPr>
            <a:lvl3pPr marL="914213" indent="0">
              <a:buNone/>
              <a:defRPr sz="1800" b="1"/>
            </a:lvl3pPr>
            <a:lvl4pPr marL="1371319" indent="0">
              <a:buNone/>
              <a:defRPr sz="1600" b="1"/>
            </a:lvl4pPr>
            <a:lvl5pPr marL="1828424" indent="0">
              <a:buNone/>
              <a:defRPr sz="1600" b="1"/>
            </a:lvl5pPr>
            <a:lvl6pPr marL="2285534" indent="0">
              <a:buNone/>
              <a:defRPr sz="1600" b="1"/>
            </a:lvl6pPr>
            <a:lvl7pPr marL="2742637" indent="0">
              <a:buNone/>
              <a:defRPr sz="1600" b="1"/>
            </a:lvl7pPr>
            <a:lvl8pPr marL="3199745" indent="0">
              <a:buNone/>
              <a:defRPr sz="1600" b="1"/>
            </a:lvl8pPr>
            <a:lvl9pPr marL="3656852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0876" y="3092451"/>
            <a:ext cx="5745163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05590" y="2182814"/>
            <a:ext cx="5748336" cy="909638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05" indent="0">
              <a:buNone/>
              <a:defRPr sz="2000" b="1"/>
            </a:lvl2pPr>
            <a:lvl3pPr marL="914213" indent="0">
              <a:buNone/>
              <a:defRPr sz="1800" b="1"/>
            </a:lvl3pPr>
            <a:lvl4pPr marL="1371319" indent="0">
              <a:buNone/>
              <a:defRPr sz="1600" b="1"/>
            </a:lvl4pPr>
            <a:lvl5pPr marL="1828424" indent="0">
              <a:buNone/>
              <a:defRPr sz="1600" b="1"/>
            </a:lvl5pPr>
            <a:lvl6pPr marL="2285534" indent="0">
              <a:buNone/>
              <a:defRPr sz="1600" b="1"/>
            </a:lvl6pPr>
            <a:lvl7pPr marL="2742637" indent="0">
              <a:buNone/>
              <a:defRPr sz="1600" b="1"/>
            </a:lvl7pPr>
            <a:lvl8pPr marL="3199745" indent="0">
              <a:buNone/>
              <a:defRPr sz="1600" b="1"/>
            </a:lvl8pPr>
            <a:lvl9pPr marL="3656852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5590" y="3092451"/>
            <a:ext cx="5748336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 xmlns:p14="http://schemas.microsoft.com/office/powerpoint/2010/main">
    <p:fade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6" y="390525"/>
            <a:ext cx="11703050" cy="16256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0876" y="2182814"/>
            <a:ext cx="5745163" cy="909638"/>
          </a:xfrm>
          <a:prstGeom prst="rect">
            <a:avLst/>
          </a:prstGeom>
        </p:spPr>
        <p:txBody>
          <a:bodyPr vert="horz" lIns="91420" tIns="45710" rIns="91420" bIns="45710" anchor="b"/>
          <a:lstStyle>
            <a:lvl1pPr marL="0" indent="0">
              <a:buNone/>
              <a:defRPr sz="2400" b="1"/>
            </a:lvl1pPr>
            <a:lvl2pPr marL="457105" indent="0">
              <a:buNone/>
              <a:defRPr sz="2000" b="1"/>
            </a:lvl2pPr>
            <a:lvl3pPr marL="914213" indent="0">
              <a:buNone/>
              <a:defRPr sz="1800" b="1"/>
            </a:lvl3pPr>
            <a:lvl4pPr marL="1371319" indent="0">
              <a:buNone/>
              <a:defRPr sz="1600" b="1"/>
            </a:lvl4pPr>
            <a:lvl5pPr marL="1828424" indent="0">
              <a:buNone/>
              <a:defRPr sz="1600" b="1"/>
            </a:lvl5pPr>
            <a:lvl6pPr marL="2285534" indent="0">
              <a:buNone/>
              <a:defRPr sz="1600" b="1"/>
            </a:lvl6pPr>
            <a:lvl7pPr marL="2742637" indent="0">
              <a:buNone/>
              <a:defRPr sz="1600" b="1"/>
            </a:lvl7pPr>
            <a:lvl8pPr marL="3199745" indent="0">
              <a:buNone/>
              <a:defRPr sz="1600" b="1"/>
            </a:lvl8pPr>
            <a:lvl9pPr marL="3656852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0876" y="3092451"/>
            <a:ext cx="5745163" cy="5619750"/>
          </a:xfrm>
          <a:prstGeom prst="rect">
            <a:avLst/>
          </a:prstGeom>
        </p:spPr>
        <p:txBody>
          <a:bodyPr vert="horz" lIns="91420" tIns="45710" rIns="91420" bIns="4571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05590" y="2182814"/>
            <a:ext cx="5748336" cy="909638"/>
          </a:xfrm>
          <a:prstGeom prst="rect">
            <a:avLst/>
          </a:prstGeom>
        </p:spPr>
        <p:txBody>
          <a:bodyPr vert="horz" lIns="91420" tIns="45710" rIns="91420" bIns="45710" anchor="b"/>
          <a:lstStyle>
            <a:lvl1pPr marL="0" indent="0">
              <a:buNone/>
              <a:defRPr sz="2400" b="1"/>
            </a:lvl1pPr>
            <a:lvl2pPr marL="457105" indent="0">
              <a:buNone/>
              <a:defRPr sz="2000" b="1"/>
            </a:lvl2pPr>
            <a:lvl3pPr marL="914213" indent="0">
              <a:buNone/>
              <a:defRPr sz="1800" b="1"/>
            </a:lvl3pPr>
            <a:lvl4pPr marL="1371319" indent="0">
              <a:buNone/>
              <a:defRPr sz="1600" b="1"/>
            </a:lvl4pPr>
            <a:lvl5pPr marL="1828424" indent="0">
              <a:buNone/>
              <a:defRPr sz="1600" b="1"/>
            </a:lvl5pPr>
            <a:lvl6pPr marL="2285534" indent="0">
              <a:buNone/>
              <a:defRPr sz="1600" b="1"/>
            </a:lvl6pPr>
            <a:lvl7pPr marL="2742637" indent="0">
              <a:buNone/>
              <a:defRPr sz="1600" b="1"/>
            </a:lvl7pPr>
            <a:lvl8pPr marL="3199745" indent="0">
              <a:buNone/>
              <a:defRPr sz="1600" b="1"/>
            </a:lvl8pPr>
            <a:lvl9pPr marL="3656852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5590" y="3092451"/>
            <a:ext cx="5748336" cy="5619750"/>
          </a:xfrm>
          <a:prstGeom prst="rect">
            <a:avLst/>
          </a:prstGeom>
        </p:spPr>
        <p:txBody>
          <a:bodyPr vert="horz" lIns="91420" tIns="45710" rIns="91420" bIns="4571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 xmlns:p14="http://schemas.microsoft.com/office/powerpoint/2010/main">
    <p:fade/>
  </p:transition>
</p:sldLayout>
</file>

<file path=ppt/slideLayouts/slideLayout27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  <p:transition xmlns:p14="http://schemas.microsoft.com/office/powerpoint/2010/main">
    <p:fade/>
  </p:transition>
</p:sldLayout>
</file>

<file path=ppt/slideLayouts/slideLayout27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xmlns:p14="http://schemas.microsoft.com/office/powerpoint/2010/main">
    <p:fade/>
  </p:transition>
</p:sldLayout>
</file>

<file path=ppt/slideLayouts/slideLayout27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81" y="388944"/>
            <a:ext cx="4278313" cy="165258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4763" y="388939"/>
            <a:ext cx="7269163" cy="8323263"/>
          </a:xfrm>
        </p:spPr>
        <p:txBody>
          <a:bodyPr/>
          <a:lstStyle>
            <a:lvl1pPr>
              <a:defRPr sz="31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0881" y="2041526"/>
            <a:ext cx="4278313" cy="6670674"/>
          </a:xfrm>
        </p:spPr>
        <p:txBody>
          <a:bodyPr/>
          <a:lstStyle>
            <a:lvl1pPr marL="0" indent="0">
              <a:buNone/>
              <a:defRPr sz="1400"/>
            </a:lvl1pPr>
            <a:lvl2pPr marL="457105" indent="0">
              <a:buNone/>
              <a:defRPr sz="1100"/>
            </a:lvl2pPr>
            <a:lvl3pPr marL="914213" indent="0">
              <a:buNone/>
              <a:defRPr sz="1000"/>
            </a:lvl3pPr>
            <a:lvl4pPr marL="1371319" indent="0">
              <a:buNone/>
              <a:defRPr sz="900"/>
            </a:lvl4pPr>
            <a:lvl5pPr marL="1828424" indent="0">
              <a:buNone/>
              <a:defRPr sz="900"/>
            </a:lvl5pPr>
            <a:lvl6pPr marL="2285534" indent="0">
              <a:buNone/>
              <a:defRPr sz="900"/>
            </a:lvl6pPr>
            <a:lvl7pPr marL="2742637" indent="0">
              <a:buNone/>
              <a:defRPr sz="900"/>
            </a:lvl7pPr>
            <a:lvl8pPr marL="3199745" indent="0">
              <a:buNone/>
              <a:defRPr sz="900"/>
            </a:lvl8pPr>
            <a:lvl9pPr marL="3656852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 xmlns:p14="http://schemas.microsoft.com/office/powerpoint/2010/main">
    <p:fade/>
  </p:transition>
</p:sldLayout>
</file>

<file path=ppt/slideLayouts/slideLayout27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49530" y="6827839"/>
            <a:ext cx="7802563" cy="8064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549530" y="871538"/>
            <a:ext cx="7802563" cy="5851526"/>
          </a:xfrm>
        </p:spPr>
        <p:txBody>
          <a:bodyPr/>
          <a:lstStyle>
            <a:lvl1pPr marL="0" indent="0">
              <a:buNone/>
              <a:defRPr sz="3100"/>
            </a:lvl1pPr>
            <a:lvl2pPr marL="457105" indent="0">
              <a:buNone/>
              <a:defRPr sz="2800"/>
            </a:lvl2pPr>
            <a:lvl3pPr marL="914213" indent="0">
              <a:buNone/>
              <a:defRPr sz="2400"/>
            </a:lvl3pPr>
            <a:lvl4pPr marL="1371319" indent="0">
              <a:buNone/>
              <a:defRPr sz="2000"/>
            </a:lvl4pPr>
            <a:lvl5pPr marL="1828424" indent="0">
              <a:buNone/>
              <a:defRPr sz="2000"/>
            </a:lvl5pPr>
            <a:lvl6pPr marL="2285534" indent="0">
              <a:buNone/>
              <a:defRPr sz="2000"/>
            </a:lvl6pPr>
            <a:lvl7pPr marL="2742637" indent="0">
              <a:buNone/>
              <a:defRPr sz="2000"/>
            </a:lvl7pPr>
            <a:lvl8pPr marL="3199745" indent="0">
              <a:buNone/>
              <a:defRPr sz="2000"/>
            </a:lvl8pPr>
            <a:lvl9pPr marL="3656852" indent="0">
              <a:buNone/>
              <a:defRPr sz="2000"/>
            </a:lvl9pPr>
          </a:lstStyle>
          <a:p>
            <a:pPr lvl="0"/>
            <a:endParaRPr lang="en-US" noProof="0" smtClean="0">
              <a:sym typeface="Gill Sans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49530" y="7634290"/>
            <a:ext cx="7802563" cy="1144587"/>
          </a:xfrm>
        </p:spPr>
        <p:txBody>
          <a:bodyPr/>
          <a:lstStyle>
            <a:lvl1pPr marL="0" indent="0">
              <a:buNone/>
              <a:defRPr sz="1400"/>
            </a:lvl1pPr>
            <a:lvl2pPr marL="457105" indent="0">
              <a:buNone/>
              <a:defRPr sz="1100"/>
            </a:lvl2pPr>
            <a:lvl3pPr marL="914213" indent="0">
              <a:buNone/>
              <a:defRPr sz="1000"/>
            </a:lvl3pPr>
            <a:lvl4pPr marL="1371319" indent="0">
              <a:buNone/>
              <a:defRPr sz="900"/>
            </a:lvl4pPr>
            <a:lvl5pPr marL="1828424" indent="0">
              <a:buNone/>
              <a:defRPr sz="900"/>
            </a:lvl5pPr>
            <a:lvl6pPr marL="2285534" indent="0">
              <a:buNone/>
              <a:defRPr sz="900"/>
            </a:lvl6pPr>
            <a:lvl7pPr marL="2742637" indent="0">
              <a:buNone/>
              <a:defRPr sz="900"/>
            </a:lvl7pPr>
            <a:lvl8pPr marL="3199745" indent="0">
              <a:buNone/>
              <a:defRPr sz="900"/>
            </a:lvl8pPr>
            <a:lvl9pPr marL="3656852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 xmlns:p14="http://schemas.microsoft.com/office/powerpoint/2010/main">
    <p:fade/>
  </p:transition>
</p:sldLayout>
</file>

<file path=ppt/slideLayouts/slideLayout27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 xmlns:p14="http://schemas.microsoft.com/office/powerpoint/2010/main">
    <p:fade/>
  </p:transition>
</p:sldLayout>
</file>

<file path=ppt/slideLayouts/slideLayout27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118599" y="254000"/>
            <a:ext cx="2616201" cy="822960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70005" y="254000"/>
            <a:ext cx="7696201" cy="8229601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 xmlns:p14="http://schemas.microsoft.com/office/powerpoint/2010/main">
    <p:fade/>
  </p:transition>
</p:sldLayout>
</file>

<file path=ppt/slideLayouts/slideLayout27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74726" y="3030540"/>
            <a:ext cx="11055350" cy="2090736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51038" y="5527681"/>
            <a:ext cx="9102726" cy="2492375"/>
          </a:xfrm>
        </p:spPr>
        <p:txBody>
          <a:bodyPr/>
          <a:lstStyle>
            <a:lvl1pPr marL="0" indent="0" algn="ctr">
              <a:buNone/>
              <a:defRPr/>
            </a:lvl1pPr>
            <a:lvl2pPr marL="457105" indent="0" algn="ctr">
              <a:buNone/>
              <a:defRPr/>
            </a:lvl2pPr>
            <a:lvl3pPr marL="914213" indent="0" algn="ctr">
              <a:buNone/>
              <a:defRPr/>
            </a:lvl3pPr>
            <a:lvl4pPr marL="1371319" indent="0" algn="ctr">
              <a:buNone/>
              <a:defRPr/>
            </a:lvl4pPr>
            <a:lvl5pPr marL="1828424" indent="0" algn="ctr">
              <a:buNone/>
              <a:defRPr/>
            </a:lvl5pPr>
            <a:lvl6pPr marL="2285534" indent="0" algn="ctr">
              <a:buNone/>
              <a:defRPr/>
            </a:lvl6pPr>
            <a:lvl7pPr marL="2742637" indent="0" algn="ctr">
              <a:buNone/>
              <a:defRPr/>
            </a:lvl7pPr>
            <a:lvl8pPr marL="3199745" indent="0" algn="ctr">
              <a:buNone/>
              <a:defRPr/>
            </a:lvl8pPr>
            <a:lvl9pPr marL="3656852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</p:cSld>
  <p:clrMapOvr>
    <a:masterClrMapping/>
  </p:clrMapOvr>
  <p:transition xmlns:p14="http://schemas.microsoft.com/office/powerpoint/2010/main">
    <p:fade/>
  </p:transition>
</p:sldLayout>
</file>

<file path=ppt/slideLayouts/slideLayout27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 xmlns:p14="http://schemas.microsoft.com/office/powerpoint/2010/main">
    <p:fade/>
  </p:transition>
</p:sldLayout>
</file>

<file path=ppt/slideLayouts/slideLayout27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7113" y="6267452"/>
            <a:ext cx="11053761" cy="193675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7113" y="4133849"/>
            <a:ext cx="11053761" cy="2133601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105" indent="0">
              <a:buNone/>
              <a:defRPr sz="1800"/>
            </a:lvl2pPr>
            <a:lvl3pPr marL="914213" indent="0">
              <a:buNone/>
              <a:defRPr sz="1600"/>
            </a:lvl3pPr>
            <a:lvl4pPr marL="1371319" indent="0">
              <a:buNone/>
              <a:defRPr sz="1400"/>
            </a:lvl4pPr>
            <a:lvl5pPr marL="1828424" indent="0">
              <a:buNone/>
              <a:defRPr sz="1400"/>
            </a:lvl5pPr>
            <a:lvl6pPr marL="2285534" indent="0">
              <a:buNone/>
              <a:defRPr sz="1400"/>
            </a:lvl6pPr>
            <a:lvl7pPr marL="2742637" indent="0">
              <a:buNone/>
              <a:defRPr sz="1400"/>
            </a:lvl7pPr>
            <a:lvl8pPr marL="3199745" indent="0">
              <a:buNone/>
              <a:defRPr sz="1400"/>
            </a:lvl8pPr>
            <a:lvl9pPr marL="3656852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 xmlns:p14="http://schemas.microsoft.com/office/powerpoint/2010/main">
    <p:fade/>
  </p:transition>
</p:sldLayout>
</file>

<file path=ppt/slideLayouts/slideLayout27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70001" y="2768605"/>
            <a:ext cx="2444750" cy="5714999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67151" y="2768605"/>
            <a:ext cx="2444750" cy="5714999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 xmlns:p14="http://schemas.microsoft.com/office/powerpoint/2010/main">
    <p:fade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  <p:transition xmlns:p14="http://schemas.microsoft.com/office/powerpoint/2010/main">
    <p:fade/>
  </p:transition>
</p:sldLayout>
</file>

<file path=ppt/slideLayouts/slideLayout28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6" y="390525"/>
            <a:ext cx="11703050" cy="16256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0876" y="2182814"/>
            <a:ext cx="5745163" cy="909638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05" indent="0">
              <a:buNone/>
              <a:defRPr sz="2000" b="1"/>
            </a:lvl2pPr>
            <a:lvl3pPr marL="914213" indent="0">
              <a:buNone/>
              <a:defRPr sz="1800" b="1"/>
            </a:lvl3pPr>
            <a:lvl4pPr marL="1371319" indent="0">
              <a:buNone/>
              <a:defRPr sz="1600" b="1"/>
            </a:lvl4pPr>
            <a:lvl5pPr marL="1828424" indent="0">
              <a:buNone/>
              <a:defRPr sz="1600" b="1"/>
            </a:lvl5pPr>
            <a:lvl6pPr marL="2285534" indent="0">
              <a:buNone/>
              <a:defRPr sz="1600" b="1"/>
            </a:lvl6pPr>
            <a:lvl7pPr marL="2742637" indent="0">
              <a:buNone/>
              <a:defRPr sz="1600" b="1"/>
            </a:lvl7pPr>
            <a:lvl8pPr marL="3199745" indent="0">
              <a:buNone/>
              <a:defRPr sz="1600" b="1"/>
            </a:lvl8pPr>
            <a:lvl9pPr marL="3656852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0876" y="3092451"/>
            <a:ext cx="5745163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05590" y="2182814"/>
            <a:ext cx="5748336" cy="909638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05" indent="0">
              <a:buNone/>
              <a:defRPr sz="2000" b="1"/>
            </a:lvl2pPr>
            <a:lvl3pPr marL="914213" indent="0">
              <a:buNone/>
              <a:defRPr sz="1800" b="1"/>
            </a:lvl3pPr>
            <a:lvl4pPr marL="1371319" indent="0">
              <a:buNone/>
              <a:defRPr sz="1600" b="1"/>
            </a:lvl4pPr>
            <a:lvl5pPr marL="1828424" indent="0">
              <a:buNone/>
              <a:defRPr sz="1600" b="1"/>
            </a:lvl5pPr>
            <a:lvl6pPr marL="2285534" indent="0">
              <a:buNone/>
              <a:defRPr sz="1600" b="1"/>
            </a:lvl6pPr>
            <a:lvl7pPr marL="2742637" indent="0">
              <a:buNone/>
              <a:defRPr sz="1600" b="1"/>
            </a:lvl7pPr>
            <a:lvl8pPr marL="3199745" indent="0">
              <a:buNone/>
              <a:defRPr sz="1600" b="1"/>
            </a:lvl8pPr>
            <a:lvl9pPr marL="3656852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5590" y="3092451"/>
            <a:ext cx="5748336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 xmlns:p14="http://schemas.microsoft.com/office/powerpoint/2010/main">
    <p:fade/>
  </p:transition>
</p:sldLayout>
</file>

<file path=ppt/slideLayouts/slideLayout28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  <p:transition xmlns:p14="http://schemas.microsoft.com/office/powerpoint/2010/main">
    <p:fade/>
  </p:transition>
</p:sldLayout>
</file>

<file path=ppt/slideLayouts/slideLayout28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xmlns:p14="http://schemas.microsoft.com/office/powerpoint/2010/main">
    <p:fade/>
  </p:transition>
</p:sldLayout>
</file>

<file path=ppt/slideLayouts/slideLayout28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81" y="388944"/>
            <a:ext cx="4278313" cy="165258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4763" y="388939"/>
            <a:ext cx="7269163" cy="8323263"/>
          </a:xfrm>
        </p:spPr>
        <p:txBody>
          <a:bodyPr/>
          <a:lstStyle>
            <a:lvl1pPr>
              <a:defRPr sz="31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0881" y="2041526"/>
            <a:ext cx="4278313" cy="6670674"/>
          </a:xfrm>
        </p:spPr>
        <p:txBody>
          <a:bodyPr/>
          <a:lstStyle>
            <a:lvl1pPr marL="0" indent="0">
              <a:buNone/>
              <a:defRPr sz="1400"/>
            </a:lvl1pPr>
            <a:lvl2pPr marL="457105" indent="0">
              <a:buNone/>
              <a:defRPr sz="1100"/>
            </a:lvl2pPr>
            <a:lvl3pPr marL="914213" indent="0">
              <a:buNone/>
              <a:defRPr sz="1000"/>
            </a:lvl3pPr>
            <a:lvl4pPr marL="1371319" indent="0">
              <a:buNone/>
              <a:defRPr sz="900"/>
            </a:lvl4pPr>
            <a:lvl5pPr marL="1828424" indent="0">
              <a:buNone/>
              <a:defRPr sz="900"/>
            </a:lvl5pPr>
            <a:lvl6pPr marL="2285534" indent="0">
              <a:buNone/>
              <a:defRPr sz="900"/>
            </a:lvl6pPr>
            <a:lvl7pPr marL="2742637" indent="0">
              <a:buNone/>
              <a:defRPr sz="900"/>
            </a:lvl7pPr>
            <a:lvl8pPr marL="3199745" indent="0">
              <a:buNone/>
              <a:defRPr sz="900"/>
            </a:lvl8pPr>
            <a:lvl9pPr marL="3656852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 xmlns:p14="http://schemas.microsoft.com/office/powerpoint/2010/main">
    <p:fade/>
  </p:transition>
</p:sldLayout>
</file>

<file path=ppt/slideLayouts/slideLayout28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49530" y="6827839"/>
            <a:ext cx="7802563" cy="8064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549530" y="871538"/>
            <a:ext cx="7802563" cy="5851526"/>
          </a:xfrm>
        </p:spPr>
        <p:txBody>
          <a:bodyPr/>
          <a:lstStyle>
            <a:lvl1pPr marL="0" indent="0">
              <a:buNone/>
              <a:defRPr sz="3100"/>
            </a:lvl1pPr>
            <a:lvl2pPr marL="457105" indent="0">
              <a:buNone/>
              <a:defRPr sz="2800"/>
            </a:lvl2pPr>
            <a:lvl3pPr marL="914213" indent="0">
              <a:buNone/>
              <a:defRPr sz="2400"/>
            </a:lvl3pPr>
            <a:lvl4pPr marL="1371319" indent="0">
              <a:buNone/>
              <a:defRPr sz="2000"/>
            </a:lvl4pPr>
            <a:lvl5pPr marL="1828424" indent="0">
              <a:buNone/>
              <a:defRPr sz="2000"/>
            </a:lvl5pPr>
            <a:lvl6pPr marL="2285534" indent="0">
              <a:buNone/>
              <a:defRPr sz="2000"/>
            </a:lvl6pPr>
            <a:lvl7pPr marL="2742637" indent="0">
              <a:buNone/>
              <a:defRPr sz="2000"/>
            </a:lvl7pPr>
            <a:lvl8pPr marL="3199745" indent="0">
              <a:buNone/>
              <a:defRPr sz="2000"/>
            </a:lvl8pPr>
            <a:lvl9pPr marL="3656852" indent="0">
              <a:buNone/>
              <a:defRPr sz="2000"/>
            </a:lvl9pPr>
          </a:lstStyle>
          <a:p>
            <a:pPr lvl="0"/>
            <a:endParaRPr lang="en-US" noProof="0" smtClean="0">
              <a:sym typeface="Gill Sans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49530" y="7634290"/>
            <a:ext cx="7802563" cy="1144587"/>
          </a:xfrm>
        </p:spPr>
        <p:txBody>
          <a:bodyPr/>
          <a:lstStyle>
            <a:lvl1pPr marL="0" indent="0">
              <a:buNone/>
              <a:defRPr sz="1400"/>
            </a:lvl1pPr>
            <a:lvl2pPr marL="457105" indent="0">
              <a:buNone/>
              <a:defRPr sz="1100"/>
            </a:lvl2pPr>
            <a:lvl3pPr marL="914213" indent="0">
              <a:buNone/>
              <a:defRPr sz="1000"/>
            </a:lvl3pPr>
            <a:lvl4pPr marL="1371319" indent="0">
              <a:buNone/>
              <a:defRPr sz="900"/>
            </a:lvl4pPr>
            <a:lvl5pPr marL="1828424" indent="0">
              <a:buNone/>
              <a:defRPr sz="900"/>
            </a:lvl5pPr>
            <a:lvl6pPr marL="2285534" indent="0">
              <a:buNone/>
              <a:defRPr sz="900"/>
            </a:lvl6pPr>
            <a:lvl7pPr marL="2742637" indent="0">
              <a:buNone/>
              <a:defRPr sz="900"/>
            </a:lvl7pPr>
            <a:lvl8pPr marL="3199745" indent="0">
              <a:buNone/>
              <a:defRPr sz="900"/>
            </a:lvl8pPr>
            <a:lvl9pPr marL="3656852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 xmlns:p14="http://schemas.microsoft.com/office/powerpoint/2010/main">
    <p:fade/>
  </p:transition>
</p:sldLayout>
</file>

<file path=ppt/slideLayouts/slideLayout28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 xmlns:p14="http://schemas.microsoft.com/office/powerpoint/2010/main">
    <p:fade/>
  </p:transition>
</p:sldLayout>
</file>

<file path=ppt/slideLayouts/slideLayout28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118599" y="254000"/>
            <a:ext cx="2616201" cy="822960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70005" y="254000"/>
            <a:ext cx="7696201" cy="8229601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 xmlns:p14="http://schemas.microsoft.com/office/powerpoint/2010/main">
    <p:fade/>
  </p:transition>
</p:sldLayout>
</file>

<file path=ppt/slideLayouts/slideLayout28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>
            <a:spLocks/>
          </p:cNvSpPr>
          <p:nvPr/>
        </p:nvSpPr>
        <p:spPr bwMode="auto">
          <a:xfrm>
            <a:off x="0" y="6757988"/>
            <a:ext cx="13004800" cy="3005137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lIns="130046" tIns="65023" rIns="130046" bIns="65023"/>
          <a:lstStyle/>
          <a:p>
            <a:pPr>
              <a:defRPr/>
            </a:pPr>
            <a:endParaRPr lang="en-US"/>
          </a:p>
        </p:txBody>
      </p:sp>
      <p:sp>
        <p:nvSpPr>
          <p:cNvPr id="5" name="Freeform 4"/>
          <p:cNvSpPr>
            <a:spLocks/>
          </p:cNvSpPr>
          <p:nvPr/>
        </p:nvSpPr>
        <p:spPr bwMode="auto">
          <a:xfrm>
            <a:off x="8683625" y="0"/>
            <a:ext cx="4321175" cy="97536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lIns="130046" tIns="65023" rIns="130046" bIns="65023"/>
          <a:lstStyle/>
          <a:p>
            <a:pPr>
              <a:defRPr/>
            </a:pPr>
            <a:endParaRPr lang="en-US"/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610224" y="4746752"/>
            <a:ext cx="9216068" cy="3272875"/>
          </a:xfrm>
        </p:spPr>
        <p:txBody>
          <a:bodyPr anchor="t"/>
          <a:lstStyle>
            <a:lvl1pPr algn="r">
              <a:defRPr lang="en-US" b="1" cap="all" baseline="0" dirty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615893" y="2197066"/>
            <a:ext cx="9216068" cy="2492587"/>
          </a:xfrm>
        </p:spPr>
        <p:txBody>
          <a:bodyPr tIns="0" rIns="65023" bIns="0" anchor="b">
            <a:normAutofit/>
          </a:bodyPr>
          <a:lstStyle>
            <a:lvl1pPr marL="0" indent="0" algn="r">
              <a:buNone/>
              <a:defRPr sz="2800">
                <a:solidFill>
                  <a:schemeClr val="tx1"/>
                </a:solidFill>
                <a:effectLst/>
              </a:defRPr>
            </a:lvl1pPr>
            <a:lvl2pPr marL="650230" indent="0" algn="ctr">
              <a:buNone/>
            </a:lvl2pPr>
            <a:lvl3pPr marL="1300460" indent="0" algn="ctr">
              <a:buNone/>
            </a:lvl3pPr>
            <a:lvl4pPr marL="1950690" indent="0" algn="ctr">
              <a:buNone/>
            </a:lvl4pPr>
            <a:lvl5pPr marL="2600919" indent="0" algn="ctr">
              <a:buNone/>
            </a:lvl5pPr>
            <a:lvl6pPr marL="3251149" indent="0" algn="ctr">
              <a:buNone/>
            </a:lvl6pPr>
            <a:lvl7pPr marL="3901379" indent="0" algn="ctr">
              <a:buNone/>
            </a:lvl7pPr>
            <a:lvl8pPr marL="4551609" indent="0" algn="ctr">
              <a:buNone/>
            </a:lvl8pPr>
            <a:lvl9pPr marL="5201839" indent="0" algn="ctr">
              <a:buNone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6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6228E4-4E8B-B947-8419-6EDCDED961C5}" type="datetime1">
              <a:rPr lang="en-US"/>
              <a:pPr>
                <a:defRPr/>
              </a:pPr>
              <a:t>2/20/14</a:t>
            </a:fld>
            <a:endParaRPr lang="en-US"/>
          </a:p>
        </p:txBody>
      </p:sp>
      <p:sp>
        <p:nvSpPr>
          <p:cNvPr id="7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23E177-F052-A148-93D1-204238834F7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xmlns:p14="http://schemas.microsoft.com/office/powerpoint/2010/main">
    <p:fade/>
  </p:transition>
</p:sldLayout>
</file>

<file path=ppt/slideLayouts/slideLayout28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7BAA52-BC21-B747-8138-D65F5C0AEBD6}" type="datetime1">
              <a:rPr lang="en-US"/>
              <a:pPr>
                <a:defRPr/>
              </a:pPr>
              <a:t>2/20/14</a:t>
            </a:fld>
            <a:endParaRPr lang="en-US"/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680E17-49CB-6D49-AA90-55CA8D76219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 xmlns:p14="http://schemas.microsoft.com/office/powerpoint/2010/main">
    <p:fade/>
  </p:transition>
</p:sldLayout>
</file>

<file path=ppt/slideLayouts/slideLayout28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>
            <a:spLocks/>
          </p:cNvSpPr>
          <p:nvPr/>
        </p:nvSpPr>
        <p:spPr bwMode="auto">
          <a:xfrm>
            <a:off x="0" y="6757988"/>
            <a:ext cx="13004800" cy="3005137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lIns="130046" tIns="65023" rIns="130046" bIns="65023"/>
          <a:lstStyle/>
          <a:p>
            <a:pPr>
              <a:defRPr/>
            </a:pPr>
            <a:endParaRPr lang="en-US"/>
          </a:p>
        </p:txBody>
      </p:sp>
      <p:sp>
        <p:nvSpPr>
          <p:cNvPr id="5" name="Freeform 4"/>
          <p:cNvSpPr>
            <a:spLocks/>
          </p:cNvSpPr>
          <p:nvPr/>
        </p:nvSpPr>
        <p:spPr bwMode="auto">
          <a:xfrm>
            <a:off x="8683625" y="0"/>
            <a:ext cx="4321175" cy="97536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lIns="130046" tIns="65023" rIns="130046" bIns="65023"/>
          <a:lstStyle/>
          <a:p>
            <a:pPr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75360" y="5097013"/>
            <a:ext cx="9428480" cy="2597494"/>
          </a:xfrm>
        </p:spPr>
        <p:txBody>
          <a:bodyPr tIns="0" bIns="0" anchor="t"/>
          <a:lstStyle>
            <a:lvl1pPr algn="l">
              <a:buNone/>
              <a:defRPr sz="6000" b="1" cap="none" baseline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5360" y="3535360"/>
            <a:ext cx="9428480" cy="1517067"/>
          </a:xfrm>
        </p:spPr>
        <p:txBody>
          <a:bodyPr lIns="65023" tIns="0" rIns="65023" bIns="0" anchor="b"/>
          <a:lstStyle>
            <a:lvl1pPr marL="0" indent="0" algn="l">
              <a:buNone/>
              <a:defRPr sz="2800">
                <a:solidFill>
                  <a:schemeClr val="tx1"/>
                </a:solidFill>
                <a:effectLst/>
              </a:defRPr>
            </a:lvl1pPr>
            <a:lvl2pPr>
              <a:buNone/>
              <a:defRPr sz="26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23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DA9F33-1DA8-844C-99AE-9D1FAE37F6D6}" type="datetime1">
              <a:rPr lang="en-US"/>
              <a:pPr>
                <a:defRPr/>
              </a:pPr>
              <a:t>2/20/14</a:t>
            </a:fld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7E7AB8-CE36-7F48-B179-7FE562BAD14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xmlns:p14="http://schemas.microsoft.com/office/powerpoint/2010/main">
    <p:fade/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xmlns:p14="http://schemas.microsoft.com/office/powerpoint/2010/main">
    <p:fade/>
  </p:transition>
</p:sldLayout>
</file>

<file path=ppt/slideLayouts/slideLayout29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240" y="390596"/>
            <a:ext cx="10620587" cy="16256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50240" y="2275841"/>
            <a:ext cx="5201920" cy="6436925"/>
          </a:xfrm>
        </p:spPr>
        <p:txBody>
          <a:bodyPr/>
          <a:lstStyle>
            <a:lvl1pPr>
              <a:defRPr sz="3700"/>
            </a:lvl1pPr>
            <a:lvl2pPr>
              <a:defRPr sz="3100"/>
            </a:lvl2pPr>
            <a:lvl3pPr>
              <a:defRPr sz="2800"/>
            </a:lvl3pPr>
            <a:lvl4pPr>
              <a:defRPr sz="2600"/>
            </a:lvl4pPr>
            <a:lvl5pPr>
              <a:defRPr sz="2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68907" y="2275841"/>
            <a:ext cx="5201920" cy="6436925"/>
          </a:xfrm>
        </p:spPr>
        <p:txBody>
          <a:bodyPr/>
          <a:lstStyle>
            <a:lvl1pPr>
              <a:defRPr sz="3700"/>
            </a:lvl1pPr>
            <a:lvl2pPr>
              <a:defRPr sz="3100"/>
            </a:lvl2pPr>
            <a:lvl3pPr>
              <a:defRPr sz="2800"/>
            </a:lvl3pPr>
            <a:lvl4pPr>
              <a:defRPr sz="2600"/>
            </a:lvl4pPr>
            <a:lvl5pPr>
              <a:defRPr sz="2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BFD0E7-8D69-254C-A39A-4D0A9216104B}" type="datetime1">
              <a:rPr lang="en-US"/>
              <a:pPr>
                <a:defRPr/>
              </a:pPr>
              <a:t>2/20/14</a:t>
            </a:fld>
            <a:endParaRPr lang="en-US"/>
          </a:p>
        </p:txBody>
      </p:sp>
      <p:sp>
        <p:nvSpPr>
          <p:cNvPr id="6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BFFB1D-3426-0C48-8056-A68F20F325F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 xmlns:p14="http://schemas.microsoft.com/office/powerpoint/2010/main">
    <p:fade/>
  </p:transition>
</p:sldLayout>
</file>

<file path=ppt/slideLayouts/slideLayout29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240" y="388338"/>
            <a:ext cx="11704320" cy="16256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0240" y="7802880"/>
            <a:ext cx="5746045" cy="1192107"/>
          </a:xfrm>
        </p:spPr>
        <p:txBody>
          <a:bodyPr/>
          <a:lstStyle>
            <a:lvl1pPr marL="0" indent="0">
              <a:buNone/>
              <a:defRPr sz="3400" b="1">
                <a:solidFill>
                  <a:schemeClr val="accent1"/>
                </a:solidFill>
              </a:defRPr>
            </a:lvl1pPr>
            <a:lvl2pPr>
              <a:buNone/>
              <a:defRPr sz="2800" b="1"/>
            </a:lvl2pPr>
            <a:lvl3pPr>
              <a:buNone/>
              <a:defRPr sz="2600" b="1"/>
            </a:lvl3pPr>
            <a:lvl4pPr>
              <a:buNone/>
              <a:defRPr sz="2300" b="1"/>
            </a:lvl4pPr>
            <a:lvl5pPr>
              <a:buNone/>
              <a:defRPr sz="2300" b="1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6606259" y="7802880"/>
            <a:ext cx="5748302" cy="1192107"/>
          </a:xfrm>
        </p:spPr>
        <p:txBody>
          <a:bodyPr/>
          <a:lstStyle>
            <a:lvl1pPr marL="0" indent="0">
              <a:buNone/>
              <a:defRPr sz="3400" b="1">
                <a:solidFill>
                  <a:schemeClr val="accent1"/>
                </a:solidFill>
              </a:defRPr>
            </a:lvl1pPr>
            <a:lvl2pPr>
              <a:buNone/>
              <a:defRPr sz="2800" b="1"/>
            </a:lvl2pPr>
            <a:lvl3pPr>
              <a:buNone/>
              <a:defRPr sz="2600" b="1"/>
            </a:lvl3pPr>
            <a:lvl4pPr>
              <a:buNone/>
              <a:defRPr sz="2300" b="1"/>
            </a:lvl4pPr>
            <a:lvl5pPr>
              <a:buNone/>
              <a:defRPr sz="2300" b="1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650240" y="2157387"/>
            <a:ext cx="5746045" cy="5606063"/>
          </a:xfrm>
        </p:spPr>
        <p:txBody>
          <a:bodyPr/>
          <a:lstStyle>
            <a:lvl1pPr>
              <a:defRPr sz="3400"/>
            </a:lvl1pPr>
            <a:lvl2pPr>
              <a:defRPr sz="2800"/>
            </a:lvl2pPr>
            <a:lvl3pPr>
              <a:defRPr sz="2600"/>
            </a:lvl3pPr>
            <a:lvl4pPr>
              <a:defRPr sz="2300"/>
            </a:lvl4pPr>
            <a:lvl5pPr>
              <a:defRPr sz="23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6259" y="2157387"/>
            <a:ext cx="5748302" cy="5606063"/>
          </a:xfrm>
        </p:spPr>
        <p:txBody>
          <a:bodyPr/>
          <a:lstStyle>
            <a:lvl1pPr>
              <a:defRPr sz="3400"/>
            </a:lvl1pPr>
            <a:lvl2pPr>
              <a:defRPr sz="2800"/>
            </a:lvl2pPr>
            <a:lvl3pPr>
              <a:defRPr sz="2600"/>
            </a:lvl3pPr>
            <a:lvl4pPr>
              <a:defRPr sz="2300"/>
            </a:lvl4pPr>
            <a:lvl5pPr>
              <a:defRPr sz="23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8D25ED-35D8-F14A-A6EA-2E64090135D9}" type="datetime1">
              <a:rPr lang="en-US"/>
              <a:pPr>
                <a:defRPr/>
              </a:pPr>
              <a:t>2/20/14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0A560EE-0264-3640-AFF7-E8D2C086E36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xmlns:p14="http://schemas.microsoft.com/office/powerpoint/2010/main">
    <p:fade/>
  </p:transition>
</p:sldLayout>
</file>

<file path=ppt/slideLayouts/slideLayout29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240" y="390144"/>
            <a:ext cx="10624922" cy="1625600"/>
          </a:xfrm>
        </p:spPr>
        <p:txBody>
          <a:bodyPr/>
          <a:lstStyle>
            <a:lvl1pPr algn="l">
              <a:defRPr sz="65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2B7FC6-4A63-A545-80AF-B25ACDBAE156}" type="datetime1">
              <a:rPr lang="en-US"/>
              <a:pPr>
                <a:defRPr/>
              </a:pPr>
              <a:t>2/20/14</a:t>
            </a:fld>
            <a:endParaRPr lang="en-US"/>
          </a:p>
        </p:txBody>
      </p:sp>
      <p:sp>
        <p:nvSpPr>
          <p:cNvPr id="4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42DEB8-7D43-EF48-9B47-BB9BCB26EEC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 xmlns:p14="http://schemas.microsoft.com/office/powerpoint/2010/main">
    <p:fade/>
  </p:transition>
</p:sldLayout>
</file>

<file path=ppt/slideLayouts/slideLayout29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5B333C-E5B9-B442-97D4-B5052DDE08CA}" type="datetime1">
              <a:rPr lang="en-US"/>
              <a:pPr>
                <a:defRPr/>
              </a:pPr>
              <a:t>2/20/14</a:t>
            </a:fld>
            <a:endParaRPr lang="en-US"/>
          </a:p>
        </p:txBody>
      </p:sp>
      <p:sp>
        <p:nvSpPr>
          <p:cNvPr id="3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366FC0-DC38-A644-AB72-E0F1C9E5D35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 xmlns:p14="http://schemas.microsoft.com/office/powerpoint/2010/main">
    <p:fade/>
  </p:transition>
</p:sldLayout>
</file>

<file path=ppt/slideLayouts/slideLayout29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240" y="1686084"/>
            <a:ext cx="4551680" cy="1038578"/>
          </a:xfrm>
        </p:spPr>
        <p:txBody>
          <a:bodyPr tIns="0" bIns="0" anchor="t"/>
          <a:lstStyle>
            <a:lvl1pPr algn="l">
              <a:buNone/>
              <a:defRPr sz="2600" b="1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50240" y="304959"/>
            <a:ext cx="3901440" cy="1300480"/>
          </a:xfrm>
        </p:spPr>
        <p:txBody>
          <a:bodyPr lIns="65023" tIns="0" rIns="65023" bIns="0" anchor="b"/>
          <a:lstStyle>
            <a:lvl1pPr marL="0" indent="0" algn="l">
              <a:buNone/>
              <a:defRPr sz="2000"/>
            </a:lvl1pPr>
            <a:lvl2pPr>
              <a:buNone/>
              <a:defRPr sz="1700"/>
            </a:lvl2pPr>
            <a:lvl3pPr>
              <a:buNone/>
              <a:defRPr sz="1400"/>
            </a:lvl3pPr>
            <a:lvl4pPr>
              <a:buNone/>
              <a:defRPr sz="1300"/>
            </a:lvl4pPr>
            <a:lvl5pPr>
              <a:buNone/>
              <a:defRPr sz="13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650240" y="2817707"/>
            <a:ext cx="10078720" cy="5418667"/>
          </a:xfrm>
        </p:spPr>
        <p:txBody>
          <a:bodyPr/>
          <a:lstStyle>
            <a:lvl1pPr>
              <a:defRPr sz="4000"/>
            </a:lvl1pPr>
            <a:lvl2pPr>
              <a:defRPr sz="3400"/>
            </a:lvl2pPr>
            <a:lvl3pPr>
              <a:defRPr sz="3100"/>
            </a:lvl3pPr>
            <a:lvl4pPr>
              <a:defRPr sz="2800"/>
            </a:lvl4pPr>
            <a:lvl5pPr>
              <a:defRPr sz="2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EFA555-1A0B-F246-8DB1-39838D7ABAD2}" type="datetime1">
              <a:rPr lang="en-US"/>
              <a:pPr>
                <a:defRPr/>
              </a:pPr>
              <a:t>2/20/14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1599863" y="9132888"/>
            <a:ext cx="1084262" cy="5207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7D82732-82D2-944E-98C0-F1023F04734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xmlns:p14="http://schemas.microsoft.com/office/powerpoint/2010/main">
    <p:fade/>
  </p:transition>
</p:sldLayout>
</file>

<file path=ppt/slideLayouts/slideLayout29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02908" y="2425897"/>
            <a:ext cx="4343279" cy="1783194"/>
          </a:xfrm>
        </p:spPr>
        <p:txBody>
          <a:bodyPr anchor="b"/>
          <a:lstStyle>
            <a:lvl1pPr algn="l">
              <a:buNone/>
              <a:defRPr sz="3100" b="1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15560" y="1450534"/>
            <a:ext cx="5852160" cy="5852160"/>
          </a:xfrm>
          <a:prstGeom prst="ellipse">
            <a:avLst/>
          </a:prstGeom>
          <a:solidFill>
            <a:schemeClr val="bg2">
              <a:shade val="50000"/>
            </a:schemeClr>
          </a:solidFill>
          <a:ln w="50800" cap="flat">
            <a:solidFill>
              <a:schemeClr val="bg2"/>
            </a:solidFill>
            <a:miter lim="800000"/>
          </a:ln>
          <a:effectLst>
            <a:outerShdw blurRad="152000" dist="345000" dir="5400000" sx="-80000" sy="-18000" rotWithShape="0">
              <a:srgbClr val="000000">
                <a:alpha val="25000"/>
              </a:srgbClr>
            </a:outerShdw>
          </a:effectLst>
          <a:scene3d>
            <a:camera prst="orthographicFront"/>
            <a:lightRig rig="contrasting" dir="t">
              <a:rot lat="0" lon="0" rev="2400000"/>
            </a:lightRig>
          </a:scene3d>
          <a:sp3d contourW="7620">
            <a:bevelT w="63500" h="63500"/>
            <a:contourClr>
              <a:schemeClr val="bg2">
                <a:shade val="50000"/>
              </a:schemeClr>
            </a:contourClr>
          </a:sp3d>
        </p:spPr>
        <p:txBody>
          <a:bodyPr>
            <a:normAutofit/>
          </a:bodyPr>
          <a:lstStyle>
            <a:lvl1pPr marL="0" indent="0">
              <a:buNone/>
              <a:defRPr sz="4600"/>
            </a:lvl1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902911" y="4264910"/>
            <a:ext cx="4343276" cy="3788063"/>
          </a:xfrm>
        </p:spPr>
        <p:txBody>
          <a:bodyPr lIns="65023" rIns="65023"/>
          <a:lstStyle>
            <a:lvl1pPr marL="0" indent="0">
              <a:buFontTx/>
              <a:buNone/>
              <a:defRPr sz="1700"/>
            </a:lvl1pPr>
            <a:lvl2pPr>
              <a:buFontTx/>
              <a:buNone/>
              <a:defRPr sz="1700"/>
            </a:lvl2pPr>
            <a:lvl3pPr>
              <a:buFontTx/>
              <a:buNone/>
              <a:defRPr sz="1400"/>
            </a:lvl3pPr>
            <a:lvl4pPr>
              <a:buFontTx/>
              <a:buNone/>
              <a:defRPr sz="1300"/>
            </a:lvl4pPr>
            <a:lvl5pPr>
              <a:buFontTx/>
              <a:buNone/>
              <a:defRPr sz="13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F42BBB-9CB0-FF4D-8836-21706088EA25}" type="datetime1">
              <a:rPr lang="en-US"/>
              <a:pPr>
                <a:defRPr/>
              </a:pPr>
              <a:t>2/20/14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51D2E9-5823-2540-84E1-0A1FF62B906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xmlns:p14="http://schemas.microsoft.com/office/powerpoint/2010/main">
    <p:fade/>
  </p:transition>
</p:sldLayout>
</file>

<file path=ppt/slideLayouts/slideLayout29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8CD2FC1-CAFD-0C4D-BFC9-364085A460C4}" type="datetime1">
              <a:rPr lang="en-US"/>
              <a:pPr>
                <a:defRPr/>
              </a:pPr>
              <a:t>2/20/14</a:t>
            </a:fld>
            <a:endParaRPr lang="en-US"/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E65577-8F26-D44A-9454-E8892DF75D6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 xmlns:p14="http://schemas.microsoft.com/office/powerpoint/2010/main">
    <p:fade/>
  </p:transition>
</p:sldLayout>
</file>

<file path=ppt/slideLayouts/slideLayout29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28480" y="390597"/>
            <a:ext cx="2926080" cy="8322169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0240" y="390597"/>
            <a:ext cx="8561493" cy="8322169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57E726-B07B-884D-BE1A-528C3C4BB8AF}" type="datetime1">
              <a:rPr lang="en-US"/>
              <a:pPr>
                <a:defRPr/>
              </a:pPr>
              <a:t>2/20/14</a:t>
            </a:fld>
            <a:endParaRPr lang="en-US"/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35254B-8C05-3C4F-8E3B-E77009555DA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 xmlns:p14="http://schemas.microsoft.com/office/powerpoint/2010/main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7113" y="6267452"/>
            <a:ext cx="11053761" cy="193675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7113" y="4133849"/>
            <a:ext cx="11053761" cy="2133601"/>
          </a:xfrm>
          <a:prstGeom prst="rect">
            <a:avLst/>
          </a:prstGeom>
        </p:spPr>
        <p:txBody>
          <a:bodyPr vert="horz" lIns="91420" tIns="45710" rIns="91420" bIns="45710" anchor="b"/>
          <a:lstStyle>
            <a:lvl1pPr marL="0" indent="0">
              <a:buNone/>
              <a:defRPr sz="2000"/>
            </a:lvl1pPr>
            <a:lvl2pPr marL="457105" indent="0">
              <a:buNone/>
              <a:defRPr sz="1800"/>
            </a:lvl2pPr>
            <a:lvl3pPr marL="914213" indent="0">
              <a:buNone/>
              <a:defRPr sz="1600"/>
            </a:lvl3pPr>
            <a:lvl4pPr marL="1371319" indent="0">
              <a:buNone/>
              <a:defRPr sz="1400"/>
            </a:lvl4pPr>
            <a:lvl5pPr marL="1828424" indent="0">
              <a:buNone/>
              <a:defRPr sz="1400"/>
            </a:lvl5pPr>
            <a:lvl6pPr marL="2285534" indent="0">
              <a:buNone/>
              <a:defRPr sz="1400"/>
            </a:lvl6pPr>
            <a:lvl7pPr marL="2742637" indent="0">
              <a:buNone/>
              <a:defRPr sz="1400"/>
            </a:lvl7pPr>
            <a:lvl8pPr marL="3199745" indent="0">
              <a:buNone/>
              <a:defRPr sz="1400"/>
            </a:lvl8pPr>
            <a:lvl9pPr marL="3656852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 xmlns:p14="http://schemas.microsoft.com/office/powerpoint/2010/main">
    <p:fade/>
  </p:transition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81" y="388944"/>
            <a:ext cx="4278313" cy="165258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4763" y="388939"/>
            <a:ext cx="7269163" cy="8323263"/>
          </a:xfrm>
          <a:prstGeom prst="rect">
            <a:avLst/>
          </a:prstGeom>
        </p:spPr>
        <p:txBody>
          <a:bodyPr vert="horz" lIns="91420" tIns="45710" rIns="91420" bIns="45710"/>
          <a:lstStyle>
            <a:lvl1pPr>
              <a:defRPr sz="31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0881" y="2041526"/>
            <a:ext cx="4278313" cy="6670674"/>
          </a:xfrm>
          <a:prstGeom prst="rect">
            <a:avLst/>
          </a:prstGeom>
        </p:spPr>
        <p:txBody>
          <a:bodyPr vert="horz" lIns="91420" tIns="45710" rIns="91420" bIns="45710"/>
          <a:lstStyle>
            <a:lvl1pPr marL="0" indent="0">
              <a:buNone/>
              <a:defRPr sz="1400"/>
            </a:lvl1pPr>
            <a:lvl2pPr marL="457105" indent="0">
              <a:buNone/>
              <a:defRPr sz="1100"/>
            </a:lvl2pPr>
            <a:lvl3pPr marL="914213" indent="0">
              <a:buNone/>
              <a:defRPr sz="1000"/>
            </a:lvl3pPr>
            <a:lvl4pPr marL="1371319" indent="0">
              <a:buNone/>
              <a:defRPr sz="900"/>
            </a:lvl4pPr>
            <a:lvl5pPr marL="1828424" indent="0">
              <a:buNone/>
              <a:defRPr sz="900"/>
            </a:lvl5pPr>
            <a:lvl6pPr marL="2285534" indent="0">
              <a:buNone/>
              <a:defRPr sz="900"/>
            </a:lvl6pPr>
            <a:lvl7pPr marL="2742637" indent="0">
              <a:buNone/>
              <a:defRPr sz="900"/>
            </a:lvl7pPr>
            <a:lvl8pPr marL="3199745" indent="0">
              <a:buNone/>
              <a:defRPr sz="900"/>
            </a:lvl8pPr>
            <a:lvl9pPr marL="3656852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 xmlns:p14="http://schemas.microsoft.com/office/powerpoint/2010/main">
    <p:fade/>
  </p:transition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49530" y="6827839"/>
            <a:ext cx="7802563" cy="8064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549530" y="871538"/>
            <a:ext cx="7802563" cy="5851526"/>
          </a:xfrm>
          <a:prstGeom prst="rect">
            <a:avLst/>
          </a:prstGeom>
        </p:spPr>
        <p:txBody>
          <a:bodyPr vert="horz" lIns="91420" tIns="45710" rIns="91420" bIns="45710"/>
          <a:lstStyle>
            <a:lvl1pPr marL="0" indent="0">
              <a:buNone/>
              <a:defRPr sz="3100"/>
            </a:lvl1pPr>
            <a:lvl2pPr marL="457105" indent="0">
              <a:buNone/>
              <a:defRPr sz="2800"/>
            </a:lvl2pPr>
            <a:lvl3pPr marL="914213" indent="0">
              <a:buNone/>
              <a:defRPr sz="2400"/>
            </a:lvl3pPr>
            <a:lvl4pPr marL="1371319" indent="0">
              <a:buNone/>
              <a:defRPr sz="2000"/>
            </a:lvl4pPr>
            <a:lvl5pPr marL="1828424" indent="0">
              <a:buNone/>
              <a:defRPr sz="2000"/>
            </a:lvl5pPr>
            <a:lvl6pPr marL="2285534" indent="0">
              <a:buNone/>
              <a:defRPr sz="2000"/>
            </a:lvl6pPr>
            <a:lvl7pPr marL="2742637" indent="0">
              <a:buNone/>
              <a:defRPr sz="2000"/>
            </a:lvl7pPr>
            <a:lvl8pPr marL="3199745" indent="0">
              <a:buNone/>
              <a:defRPr sz="2000"/>
            </a:lvl8pPr>
            <a:lvl9pPr marL="3656852" indent="0">
              <a:buNone/>
              <a:defRPr sz="2000"/>
            </a:lvl9pPr>
          </a:lstStyle>
          <a:p>
            <a:pPr lvl="0"/>
            <a:endParaRPr lang="en-US" noProof="0" smtClean="0">
              <a:sym typeface="Gill Sans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49530" y="7634290"/>
            <a:ext cx="7802563" cy="1144587"/>
          </a:xfrm>
          <a:prstGeom prst="rect">
            <a:avLst/>
          </a:prstGeom>
        </p:spPr>
        <p:txBody>
          <a:bodyPr vert="horz" lIns="91420" tIns="45710" rIns="91420" bIns="45710"/>
          <a:lstStyle>
            <a:lvl1pPr marL="0" indent="0">
              <a:buNone/>
              <a:defRPr sz="1400"/>
            </a:lvl1pPr>
            <a:lvl2pPr marL="457105" indent="0">
              <a:buNone/>
              <a:defRPr sz="1100"/>
            </a:lvl2pPr>
            <a:lvl3pPr marL="914213" indent="0">
              <a:buNone/>
              <a:defRPr sz="1000"/>
            </a:lvl3pPr>
            <a:lvl4pPr marL="1371319" indent="0">
              <a:buNone/>
              <a:defRPr sz="900"/>
            </a:lvl4pPr>
            <a:lvl5pPr marL="1828424" indent="0">
              <a:buNone/>
              <a:defRPr sz="900"/>
            </a:lvl5pPr>
            <a:lvl6pPr marL="2285534" indent="0">
              <a:buNone/>
              <a:defRPr sz="900"/>
            </a:lvl6pPr>
            <a:lvl7pPr marL="2742637" indent="0">
              <a:buNone/>
              <a:defRPr sz="900"/>
            </a:lvl7pPr>
            <a:lvl8pPr marL="3199745" indent="0">
              <a:buNone/>
              <a:defRPr sz="900"/>
            </a:lvl8pPr>
            <a:lvl9pPr marL="3656852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 xmlns:p14="http://schemas.microsoft.com/office/powerpoint/2010/main">
    <p:fade/>
  </p:transition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0876" y="2276481"/>
            <a:ext cx="11703050" cy="6435725"/>
          </a:xfrm>
          <a:prstGeom prst="rect">
            <a:avLst/>
          </a:prstGeom>
        </p:spPr>
        <p:txBody>
          <a:bodyPr vert="eaVert" lIns="91420" tIns="45710" rIns="91420" bIns="4571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 xmlns:p14="http://schemas.microsoft.com/office/powerpoint/2010/main">
    <p:fade/>
  </p:transition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28163" y="2276476"/>
            <a:ext cx="2925761" cy="679132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0876" y="2276476"/>
            <a:ext cx="8624887" cy="6791324"/>
          </a:xfrm>
          <a:prstGeom prst="rect">
            <a:avLst/>
          </a:prstGeom>
        </p:spPr>
        <p:txBody>
          <a:bodyPr vert="eaVert" lIns="91420" tIns="45710" rIns="91420" bIns="4571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 xmlns:p14="http://schemas.microsoft.com/office/powerpoint/2010/main">
    <p:fade/>
  </p:transition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74726" y="3030540"/>
            <a:ext cx="11055350" cy="2090736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51038" y="5527681"/>
            <a:ext cx="9102726" cy="2492375"/>
          </a:xfrm>
          <a:prstGeom prst="rect">
            <a:avLst/>
          </a:prstGeom>
        </p:spPr>
        <p:txBody>
          <a:bodyPr vert="horz" lIns="91420" tIns="45710" rIns="91420" bIns="45710"/>
          <a:lstStyle>
            <a:lvl1pPr marL="0" indent="0" algn="ctr">
              <a:buNone/>
              <a:defRPr/>
            </a:lvl1pPr>
            <a:lvl2pPr marL="457105" indent="0" algn="ctr">
              <a:buNone/>
              <a:defRPr/>
            </a:lvl2pPr>
            <a:lvl3pPr marL="914213" indent="0" algn="ctr">
              <a:buNone/>
              <a:defRPr/>
            </a:lvl3pPr>
            <a:lvl4pPr marL="1371319" indent="0" algn="ctr">
              <a:buNone/>
              <a:defRPr/>
            </a:lvl4pPr>
            <a:lvl5pPr marL="1828424" indent="0" algn="ctr">
              <a:buNone/>
              <a:defRPr/>
            </a:lvl5pPr>
            <a:lvl6pPr marL="2285534" indent="0" algn="ctr">
              <a:buNone/>
              <a:defRPr/>
            </a:lvl6pPr>
            <a:lvl7pPr marL="2742637" indent="0" algn="ctr">
              <a:buNone/>
              <a:defRPr/>
            </a:lvl7pPr>
            <a:lvl8pPr marL="3199745" indent="0" algn="ctr">
              <a:buNone/>
              <a:defRPr/>
            </a:lvl8pPr>
            <a:lvl9pPr marL="3656852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</p:cSld>
  <p:clrMapOvr>
    <a:masterClrMapping/>
  </p:clrMapOvr>
  <p:transition xmlns:p14="http://schemas.microsoft.com/office/powerpoint/2010/main">
    <p:fade/>
  </p:transition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50876" y="2276481"/>
            <a:ext cx="11703050" cy="6435725"/>
          </a:xfrm>
          <a:prstGeom prst="rect">
            <a:avLst/>
          </a:prstGeom>
        </p:spPr>
        <p:txBody>
          <a:bodyPr vert="horz" lIns="91420" tIns="45710" rIns="91420" bIns="4571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 xmlns:p14="http://schemas.microsoft.com/office/powerpoint/2010/main">
    <p:fade/>
  </p:transition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7113" y="6267452"/>
            <a:ext cx="11053761" cy="193675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7113" y="4133849"/>
            <a:ext cx="11053761" cy="2133601"/>
          </a:xfrm>
          <a:prstGeom prst="rect">
            <a:avLst/>
          </a:prstGeom>
        </p:spPr>
        <p:txBody>
          <a:bodyPr vert="horz" lIns="91420" tIns="45710" rIns="91420" bIns="45710" anchor="b"/>
          <a:lstStyle>
            <a:lvl1pPr marL="0" indent="0">
              <a:buNone/>
              <a:defRPr sz="2000"/>
            </a:lvl1pPr>
            <a:lvl2pPr marL="457105" indent="0">
              <a:buNone/>
              <a:defRPr sz="1800"/>
            </a:lvl2pPr>
            <a:lvl3pPr marL="914213" indent="0">
              <a:buNone/>
              <a:defRPr sz="1600"/>
            </a:lvl3pPr>
            <a:lvl4pPr marL="1371319" indent="0">
              <a:buNone/>
              <a:defRPr sz="1400"/>
            </a:lvl4pPr>
            <a:lvl5pPr marL="1828424" indent="0">
              <a:buNone/>
              <a:defRPr sz="1400"/>
            </a:lvl5pPr>
            <a:lvl6pPr marL="2285534" indent="0">
              <a:buNone/>
              <a:defRPr sz="1400"/>
            </a:lvl6pPr>
            <a:lvl7pPr marL="2742637" indent="0">
              <a:buNone/>
              <a:defRPr sz="1400"/>
            </a:lvl7pPr>
            <a:lvl8pPr marL="3199745" indent="0">
              <a:buNone/>
              <a:defRPr sz="1400"/>
            </a:lvl8pPr>
            <a:lvl9pPr marL="3656852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 xmlns:p14="http://schemas.microsoft.com/office/powerpoint/2010/main">
    <p:fade/>
  </p:transition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50878" y="2276481"/>
            <a:ext cx="5775324" cy="6435725"/>
          </a:xfrm>
          <a:prstGeom prst="rect">
            <a:avLst/>
          </a:prstGeom>
        </p:spPr>
        <p:txBody>
          <a:bodyPr vert="horz" lIns="91420" tIns="45710" rIns="91420" bIns="45710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78602" y="2276481"/>
            <a:ext cx="5775324" cy="6435725"/>
          </a:xfrm>
          <a:prstGeom prst="rect">
            <a:avLst/>
          </a:prstGeom>
        </p:spPr>
        <p:txBody>
          <a:bodyPr vert="horz" lIns="91420" tIns="45710" rIns="91420" bIns="45710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 xmlns:p14="http://schemas.microsoft.com/office/powerpoint/2010/main">
    <p:fade/>
  </p:transition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6" y="390525"/>
            <a:ext cx="11703050" cy="16256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0876" y="2182814"/>
            <a:ext cx="5745163" cy="909638"/>
          </a:xfrm>
          <a:prstGeom prst="rect">
            <a:avLst/>
          </a:prstGeom>
        </p:spPr>
        <p:txBody>
          <a:bodyPr vert="horz" lIns="91420" tIns="45710" rIns="91420" bIns="45710" anchor="b"/>
          <a:lstStyle>
            <a:lvl1pPr marL="0" indent="0">
              <a:buNone/>
              <a:defRPr sz="2400" b="1"/>
            </a:lvl1pPr>
            <a:lvl2pPr marL="457105" indent="0">
              <a:buNone/>
              <a:defRPr sz="2000" b="1"/>
            </a:lvl2pPr>
            <a:lvl3pPr marL="914213" indent="0">
              <a:buNone/>
              <a:defRPr sz="1800" b="1"/>
            </a:lvl3pPr>
            <a:lvl4pPr marL="1371319" indent="0">
              <a:buNone/>
              <a:defRPr sz="1600" b="1"/>
            </a:lvl4pPr>
            <a:lvl5pPr marL="1828424" indent="0">
              <a:buNone/>
              <a:defRPr sz="1600" b="1"/>
            </a:lvl5pPr>
            <a:lvl6pPr marL="2285534" indent="0">
              <a:buNone/>
              <a:defRPr sz="1600" b="1"/>
            </a:lvl6pPr>
            <a:lvl7pPr marL="2742637" indent="0">
              <a:buNone/>
              <a:defRPr sz="1600" b="1"/>
            </a:lvl7pPr>
            <a:lvl8pPr marL="3199745" indent="0">
              <a:buNone/>
              <a:defRPr sz="1600" b="1"/>
            </a:lvl8pPr>
            <a:lvl9pPr marL="3656852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0876" y="3092451"/>
            <a:ext cx="5745163" cy="5619750"/>
          </a:xfrm>
          <a:prstGeom prst="rect">
            <a:avLst/>
          </a:prstGeom>
        </p:spPr>
        <p:txBody>
          <a:bodyPr vert="horz" lIns="91420" tIns="45710" rIns="91420" bIns="4571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05590" y="2182814"/>
            <a:ext cx="5748336" cy="909638"/>
          </a:xfrm>
          <a:prstGeom prst="rect">
            <a:avLst/>
          </a:prstGeom>
        </p:spPr>
        <p:txBody>
          <a:bodyPr vert="horz" lIns="91420" tIns="45710" rIns="91420" bIns="45710" anchor="b"/>
          <a:lstStyle>
            <a:lvl1pPr marL="0" indent="0">
              <a:buNone/>
              <a:defRPr sz="2400" b="1"/>
            </a:lvl1pPr>
            <a:lvl2pPr marL="457105" indent="0">
              <a:buNone/>
              <a:defRPr sz="2000" b="1"/>
            </a:lvl2pPr>
            <a:lvl3pPr marL="914213" indent="0">
              <a:buNone/>
              <a:defRPr sz="1800" b="1"/>
            </a:lvl3pPr>
            <a:lvl4pPr marL="1371319" indent="0">
              <a:buNone/>
              <a:defRPr sz="1600" b="1"/>
            </a:lvl4pPr>
            <a:lvl5pPr marL="1828424" indent="0">
              <a:buNone/>
              <a:defRPr sz="1600" b="1"/>
            </a:lvl5pPr>
            <a:lvl6pPr marL="2285534" indent="0">
              <a:buNone/>
              <a:defRPr sz="1600" b="1"/>
            </a:lvl6pPr>
            <a:lvl7pPr marL="2742637" indent="0">
              <a:buNone/>
              <a:defRPr sz="1600" b="1"/>
            </a:lvl7pPr>
            <a:lvl8pPr marL="3199745" indent="0">
              <a:buNone/>
              <a:defRPr sz="1600" b="1"/>
            </a:lvl8pPr>
            <a:lvl9pPr marL="3656852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5590" y="3092451"/>
            <a:ext cx="5748336" cy="5619750"/>
          </a:xfrm>
          <a:prstGeom prst="rect">
            <a:avLst/>
          </a:prstGeom>
        </p:spPr>
        <p:txBody>
          <a:bodyPr vert="horz" lIns="91420" tIns="45710" rIns="91420" bIns="4571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 xmlns:p14="http://schemas.microsoft.com/office/powerpoint/2010/main">
    <p:fade/>
  </p:transition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  <p:transition xmlns:p14="http://schemas.microsoft.com/office/powerpoint/2010/main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50878" y="2276481"/>
            <a:ext cx="5775324" cy="6435725"/>
          </a:xfrm>
          <a:prstGeom prst="rect">
            <a:avLst/>
          </a:prstGeom>
        </p:spPr>
        <p:txBody>
          <a:bodyPr vert="horz" lIns="91420" tIns="45710" rIns="91420" bIns="45710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78602" y="2276481"/>
            <a:ext cx="5775324" cy="6435725"/>
          </a:xfrm>
          <a:prstGeom prst="rect">
            <a:avLst/>
          </a:prstGeom>
        </p:spPr>
        <p:txBody>
          <a:bodyPr vert="horz" lIns="91420" tIns="45710" rIns="91420" bIns="45710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 xmlns:p14="http://schemas.microsoft.com/office/powerpoint/2010/main">
    <p:fade/>
  </p:transition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xmlns:p14="http://schemas.microsoft.com/office/powerpoint/2010/main">
    <p:fade/>
  </p:transition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81" y="388944"/>
            <a:ext cx="4278313" cy="165258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4763" y="388939"/>
            <a:ext cx="7269163" cy="8323263"/>
          </a:xfrm>
          <a:prstGeom prst="rect">
            <a:avLst/>
          </a:prstGeom>
        </p:spPr>
        <p:txBody>
          <a:bodyPr vert="horz" lIns="91420" tIns="45710" rIns="91420" bIns="45710"/>
          <a:lstStyle>
            <a:lvl1pPr>
              <a:defRPr sz="31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0881" y="2041526"/>
            <a:ext cx="4278313" cy="6670674"/>
          </a:xfrm>
          <a:prstGeom prst="rect">
            <a:avLst/>
          </a:prstGeom>
        </p:spPr>
        <p:txBody>
          <a:bodyPr vert="horz" lIns="91420" tIns="45710" rIns="91420" bIns="45710"/>
          <a:lstStyle>
            <a:lvl1pPr marL="0" indent="0">
              <a:buNone/>
              <a:defRPr sz="1400"/>
            </a:lvl1pPr>
            <a:lvl2pPr marL="457105" indent="0">
              <a:buNone/>
              <a:defRPr sz="1100"/>
            </a:lvl2pPr>
            <a:lvl3pPr marL="914213" indent="0">
              <a:buNone/>
              <a:defRPr sz="1000"/>
            </a:lvl3pPr>
            <a:lvl4pPr marL="1371319" indent="0">
              <a:buNone/>
              <a:defRPr sz="900"/>
            </a:lvl4pPr>
            <a:lvl5pPr marL="1828424" indent="0">
              <a:buNone/>
              <a:defRPr sz="900"/>
            </a:lvl5pPr>
            <a:lvl6pPr marL="2285534" indent="0">
              <a:buNone/>
              <a:defRPr sz="900"/>
            </a:lvl6pPr>
            <a:lvl7pPr marL="2742637" indent="0">
              <a:buNone/>
              <a:defRPr sz="900"/>
            </a:lvl7pPr>
            <a:lvl8pPr marL="3199745" indent="0">
              <a:buNone/>
              <a:defRPr sz="900"/>
            </a:lvl8pPr>
            <a:lvl9pPr marL="3656852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 xmlns:p14="http://schemas.microsoft.com/office/powerpoint/2010/main">
    <p:fade/>
  </p:transition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49530" y="6827839"/>
            <a:ext cx="7802563" cy="8064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549530" y="871538"/>
            <a:ext cx="7802563" cy="5851526"/>
          </a:xfrm>
          <a:prstGeom prst="rect">
            <a:avLst/>
          </a:prstGeom>
        </p:spPr>
        <p:txBody>
          <a:bodyPr vert="horz" lIns="91420" tIns="45710" rIns="91420" bIns="45710"/>
          <a:lstStyle>
            <a:lvl1pPr marL="0" indent="0">
              <a:buNone/>
              <a:defRPr sz="3100"/>
            </a:lvl1pPr>
            <a:lvl2pPr marL="457105" indent="0">
              <a:buNone/>
              <a:defRPr sz="2800"/>
            </a:lvl2pPr>
            <a:lvl3pPr marL="914213" indent="0">
              <a:buNone/>
              <a:defRPr sz="2400"/>
            </a:lvl3pPr>
            <a:lvl4pPr marL="1371319" indent="0">
              <a:buNone/>
              <a:defRPr sz="2000"/>
            </a:lvl4pPr>
            <a:lvl5pPr marL="1828424" indent="0">
              <a:buNone/>
              <a:defRPr sz="2000"/>
            </a:lvl5pPr>
            <a:lvl6pPr marL="2285534" indent="0">
              <a:buNone/>
              <a:defRPr sz="2000"/>
            </a:lvl6pPr>
            <a:lvl7pPr marL="2742637" indent="0">
              <a:buNone/>
              <a:defRPr sz="2000"/>
            </a:lvl7pPr>
            <a:lvl8pPr marL="3199745" indent="0">
              <a:buNone/>
              <a:defRPr sz="2000"/>
            </a:lvl8pPr>
            <a:lvl9pPr marL="3656852" indent="0">
              <a:buNone/>
              <a:defRPr sz="2000"/>
            </a:lvl9pPr>
          </a:lstStyle>
          <a:p>
            <a:pPr lvl="0"/>
            <a:endParaRPr lang="en-US" noProof="0" smtClean="0">
              <a:sym typeface="Gill Sans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49530" y="7634290"/>
            <a:ext cx="7802563" cy="1144587"/>
          </a:xfrm>
          <a:prstGeom prst="rect">
            <a:avLst/>
          </a:prstGeom>
        </p:spPr>
        <p:txBody>
          <a:bodyPr vert="horz" lIns="91420" tIns="45710" rIns="91420" bIns="45710"/>
          <a:lstStyle>
            <a:lvl1pPr marL="0" indent="0">
              <a:buNone/>
              <a:defRPr sz="1400"/>
            </a:lvl1pPr>
            <a:lvl2pPr marL="457105" indent="0">
              <a:buNone/>
              <a:defRPr sz="1100"/>
            </a:lvl2pPr>
            <a:lvl3pPr marL="914213" indent="0">
              <a:buNone/>
              <a:defRPr sz="1000"/>
            </a:lvl3pPr>
            <a:lvl4pPr marL="1371319" indent="0">
              <a:buNone/>
              <a:defRPr sz="900"/>
            </a:lvl4pPr>
            <a:lvl5pPr marL="1828424" indent="0">
              <a:buNone/>
              <a:defRPr sz="900"/>
            </a:lvl5pPr>
            <a:lvl6pPr marL="2285534" indent="0">
              <a:buNone/>
              <a:defRPr sz="900"/>
            </a:lvl6pPr>
            <a:lvl7pPr marL="2742637" indent="0">
              <a:buNone/>
              <a:defRPr sz="900"/>
            </a:lvl7pPr>
            <a:lvl8pPr marL="3199745" indent="0">
              <a:buNone/>
              <a:defRPr sz="900"/>
            </a:lvl8pPr>
            <a:lvl9pPr marL="3656852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 xmlns:p14="http://schemas.microsoft.com/office/powerpoint/2010/main">
    <p:fade/>
  </p:transition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0876" y="2276481"/>
            <a:ext cx="11703050" cy="6435725"/>
          </a:xfrm>
          <a:prstGeom prst="rect">
            <a:avLst/>
          </a:prstGeom>
        </p:spPr>
        <p:txBody>
          <a:bodyPr vert="eaVert" lIns="91420" tIns="45710" rIns="91420" bIns="4571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 xmlns:p14="http://schemas.microsoft.com/office/powerpoint/2010/main">
    <p:fade/>
  </p:transition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28163" y="2276476"/>
            <a:ext cx="2925761" cy="679132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0876" y="2276476"/>
            <a:ext cx="8624887" cy="6791324"/>
          </a:xfrm>
          <a:prstGeom prst="rect">
            <a:avLst/>
          </a:prstGeom>
        </p:spPr>
        <p:txBody>
          <a:bodyPr vert="eaVert" lIns="91420" tIns="45710" rIns="91420" bIns="4571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 xmlns:p14="http://schemas.microsoft.com/office/powerpoint/2010/main">
    <p:fade/>
  </p:transition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74726" y="3030540"/>
            <a:ext cx="11055350" cy="2090736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51038" y="5527681"/>
            <a:ext cx="9102726" cy="2492375"/>
          </a:xfrm>
        </p:spPr>
        <p:txBody>
          <a:bodyPr/>
          <a:lstStyle>
            <a:lvl1pPr marL="0" indent="0" algn="ctr">
              <a:buNone/>
              <a:defRPr/>
            </a:lvl1pPr>
            <a:lvl2pPr marL="457105" indent="0" algn="ctr">
              <a:buNone/>
              <a:defRPr/>
            </a:lvl2pPr>
            <a:lvl3pPr marL="914213" indent="0" algn="ctr">
              <a:buNone/>
              <a:defRPr/>
            </a:lvl3pPr>
            <a:lvl4pPr marL="1371319" indent="0" algn="ctr">
              <a:buNone/>
              <a:defRPr/>
            </a:lvl4pPr>
            <a:lvl5pPr marL="1828424" indent="0" algn="ctr">
              <a:buNone/>
              <a:defRPr/>
            </a:lvl5pPr>
            <a:lvl6pPr marL="2285534" indent="0" algn="ctr">
              <a:buNone/>
              <a:defRPr/>
            </a:lvl6pPr>
            <a:lvl7pPr marL="2742637" indent="0" algn="ctr">
              <a:buNone/>
              <a:defRPr/>
            </a:lvl7pPr>
            <a:lvl8pPr marL="3199745" indent="0" algn="ctr">
              <a:buNone/>
              <a:defRPr/>
            </a:lvl8pPr>
            <a:lvl9pPr marL="3656852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</p:cSld>
  <p:clrMapOvr>
    <a:masterClrMapping/>
  </p:clrMapOvr>
  <p:transition xmlns:p14="http://schemas.microsoft.com/office/powerpoint/2010/main">
    <p:fade/>
  </p:transition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 xmlns:p14="http://schemas.microsoft.com/office/powerpoint/2010/main">
    <p:fade/>
  </p:transition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7113" y="6267452"/>
            <a:ext cx="11053761" cy="193675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7113" y="4133849"/>
            <a:ext cx="11053761" cy="2133601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105" indent="0">
              <a:buNone/>
              <a:defRPr sz="1800"/>
            </a:lvl2pPr>
            <a:lvl3pPr marL="914213" indent="0">
              <a:buNone/>
              <a:defRPr sz="1600"/>
            </a:lvl3pPr>
            <a:lvl4pPr marL="1371319" indent="0">
              <a:buNone/>
              <a:defRPr sz="1400"/>
            </a:lvl4pPr>
            <a:lvl5pPr marL="1828424" indent="0">
              <a:buNone/>
              <a:defRPr sz="1400"/>
            </a:lvl5pPr>
            <a:lvl6pPr marL="2285534" indent="0">
              <a:buNone/>
              <a:defRPr sz="1400"/>
            </a:lvl6pPr>
            <a:lvl7pPr marL="2742637" indent="0">
              <a:buNone/>
              <a:defRPr sz="1400"/>
            </a:lvl7pPr>
            <a:lvl8pPr marL="3199745" indent="0">
              <a:buNone/>
              <a:defRPr sz="1400"/>
            </a:lvl8pPr>
            <a:lvl9pPr marL="3656852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 xmlns:p14="http://schemas.microsoft.com/office/powerpoint/2010/main">
    <p:fade/>
  </p:transition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35000" y="4902200"/>
            <a:ext cx="2857500" cy="3302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644900" y="4902200"/>
            <a:ext cx="2857500" cy="3302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 xmlns:p14="http://schemas.microsoft.com/office/powerpoint/2010/main">
    <p:fade/>
  </p:transition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6" y="390525"/>
            <a:ext cx="11703050" cy="16256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0876" y="2182814"/>
            <a:ext cx="5745163" cy="909638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05" indent="0">
              <a:buNone/>
              <a:defRPr sz="2000" b="1"/>
            </a:lvl2pPr>
            <a:lvl3pPr marL="914213" indent="0">
              <a:buNone/>
              <a:defRPr sz="1800" b="1"/>
            </a:lvl3pPr>
            <a:lvl4pPr marL="1371319" indent="0">
              <a:buNone/>
              <a:defRPr sz="1600" b="1"/>
            </a:lvl4pPr>
            <a:lvl5pPr marL="1828424" indent="0">
              <a:buNone/>
              <a:defRPr sz="1600" b="1"/>
            </a:lvl5pPr>
            <a:lvl6pPr marL="2285534" indent="0">
              <a:buNone/>
              <a:defRPr sz="1600" b="1"/>
            </a:lvl6pPr>
            <a:lvl7pPr marL="2742637" indent="0">
              <a:buNone/>
              <a:defRPr sz="1600" b="1"/>
            </a:lvl7pPr>
            <a:lvl8pPr marL="3199745" indent="0">
              <a:buNone/>
              <a:defRPr sz="1600" b="1"/>
            </a:lvl8pPr>
            <a:lvl9pPr marL="3656852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0876" y="3092451"/>
            <a:ext cx="5745163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05590" y="2182814"/>
            <a:ext cx="5748336" cy="909638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05" indent="0">
              <a:buNone/>
              <a:defRPr sz="2000" b="1"/>
            </a:lvl2pPr>
            <a:lvl3pPr marL="914213" indent="0">
              <a:buNone/>
              <a:defRPr sz="1800" b="1"/>
            </a:lvl3pPr>
            <a:lvl4pPr marL="1371319" indent="0">
              <a:buNone/>
              <a:defRPr sz="1600" b="1"/>
            </a:lvl4pPr>
            <a:lvl5pPr marL="1828424" indent="0">
              <a:buNone/>
              <a:defRPr sz="1600" b="1"/>
            </a:lvl5pPr>
            <a:lvl6pPr marL="2285534" indent="0">
              <a:buNone/>
              <a:defRPr sz="1600" b="1"/>
            </a:lvl6pPr>
            <a:lvl7pPr marL="2742637" indent="0">
              <a:buNone/>
              <a:defRPr sz="1600" b="1"/>
            </a:lvl7pPr>
            <a:lvl8pPr marL="3199745" indent="0">
              <a:buNone/>
              <a:defRPr sz="1600" b="1"/>
            </a:lvl8pPr>
            <a:lvl9pPr marL="3656852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5590" y="3092451"/>
            <a:ext cx="5748336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 xmlns:p14="http://schemas.microsoft.com/office/powerpoint/2010/main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6" y="390525"/>
            <a:ext cx="11703050" cy="16256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0876" y="2182814"/>
            <a:ext cx="5745163" cy="909638"/>
          </a:xfrm>
          <a:prstGeom prst="rect">
            <a:avLst/>
          </a:prstGeom>
        </p:spPr>
        <p:txBody>
          <a:bodyPr vert="horz" lIns="91420" tIns="45710" rIns="91420" bIns="45710" anchor="b"/>
          <a:lstStyle>
            <a:lvl1pPr marL="0" indent="0">
              <a:buNone/>
              <a:defRPr sz="2400" b="1"/>
            </a:lvl1pPr>
            <a:lvl2pPr marL="457105" indent="0">
              <a:buNone/>
              <a:defRPr sz="2000" b="1"/>
            </a:lvl2pPr>
            <a:lvl3pPr marL="914213" indent="0">
              <a:buNone/>
              <a:defRPr sz="1800" b="1"/>
            </a:lvl3pPr>
            <a:lvl4pPr marL="1371319" indent="0">
              <a:buNone/>
              <a:defRPr sz="1600" b="1"/>
            </a:lvl4pPr>
            <a:lvl5pPr marL="1828424" indent="0">
              <a:buNone/>
              <a:defRPr sz="1600" b="1"/>
            </a:lvl5pPr>
            <a:lvl6pPr marL="2285534" indent="0">
              <a:buNone/>
              <a:defRPr sz="1600" b="1"/>
            </a:lvl6pPr>
            <a:lvl7pPr marL="2742637" indent="0">
              <a:buNone/>
              <a:defRPr sz="1600" b="1"/>
            </a:lvl7pPr>
            <a:lvl8pPr marL="3199745" indent="0">
              <a:buNone/>
              <a:defRPr sz="1600" b="1"/>
            </a:lvl8pPr>
            <a:lvl9pPr marL="3656852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0876" y="3092451"/>
            <a:ext cx="5745163" cy="5619750"/>
          </a:xfrm>
          <a:prstGeom prst="rect">
            <a:avLst/>
          </a:prstGeom>
        </p:spPr>
        <p:txBody>
          <a:bodyPr vert="horz" lIns="91420" tIns="45710" rIns="91420" bIns="4571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05590" y="2182814"/>
            <a:ext cx="5748336" cy="909638"/>
          </a:xfrm>
          <a:prstGeom prst="rect">
            <a:avLst/>
          </a:prstGeom>
        </p:spPr>
        <p:txBody>
          <a:bodyPr vert="horz" lIns="91420" tIns="45710" rIns="91420" bIns="45710" anchor="b"/>
          <a:lstStyle>
            <a:lvl1pPr marL="0" indent="0">
              <a:buNone/>
              <a:defRPr sz="2400" b="1"/>
            </a:lvl1pPr>
            <a:lvl2pPr marL="457105" indent="0">
              <a:buNone/>
              <a:defRPr sz="2000" b="1"/>
            </a:lvl2pPr>
            <a:lvl3pPr marL="914213" indent="0">
              <a:buNone/>
              <a:defRPr sz="1800" b="1"/>
            </a:lvl3pPr>
            <a:lvl4pPr marL="1371319" indent="0">
              <a:buNone/>
              <a:defRPr sz="1600" b="1"/>
            </a:lvl4pPr>
            <a:lvl5pPr marL="1828424" indent="0">
              <a:buNone/>
              <a:defRPr sz="1600" b="1"/>
            </a:lvl5pPr>
            <a:lvl6pPr marL="2285534" indent="0">
              <a:buNone/>
              <a:defRPr sz="1600" b="1"/>
            </a:lvl6pPr>
            <a:lvl7pPr marL="2742637" indent="0">
              <a:buNone/>
              <a:defRPr sz="1600" b="1"/>
            </a:lvl7pPr>
            <a:lvl8pPr marL="3199745" indent="0">
              <a:buNone/>
              <a:defRPr sz="1600" b="1"/>
            </a:lvl8pPr>
            <a:lvl9pPr marL="3656852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5590" y="3092451"/>
            <a:ext cx="5748336" cy="5619750"/>
          </a:xfrm>
          <a:prstGeom prst="rect">
            <a:avLst/>
          </a:prstGeom>
        </p:spPr>
        <p:txBody>
          <a:bodyPr vert="horz" lIns="91420" tIns="45710" rIns="91420" bIns="4571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 xmlns:p14="http://schemas.microsoft.com/office/powerpoint/2010/main">
    <p:fade/>
  </p:transition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  <p:transition xmlns:p14="http://schemas.microsoft.com/office/powerpoint/2010/main">
    <p:fade/>
  </p:transition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xmlns:p14="http://schemas.microsoft.com/office/powerpoint/2010/main">
    <p:fade/>
  </p:transition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81" y="388944"/>
            <a:ext cx="4278313" cy="1652587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4763" y="388939"/>
            <a:ext cx="7269163" cy="8323263"/>
          </a:xfrm>
        </p:spPr>
        <p:txBody>
          <a:bodyPr/>
          <a:lstStyle>
            <a:lvl1pPr>
              <a:defRPr sz="31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0881" y="2041526"/>
            <a:ext cx="4278313" cy="6670674"/>
          </a:xfrm>
        </p:spPr>
        <p:txBody>
          <a:bodyPr/>
          <a:lstStyle>
            <a:lvl1pPr marL="0" indent="0">
              <a:buNone/>
              <a:defRPr sz="1400"/>
            </a:lvl1pPr>
            <a:lvl2pPr marL="457105" indent="0">
              <a:buNone/>
              <a:defRPr sz="1100"/>
            </a:lvl2pPr>
            <a:lvl3pPr marL="914213" indent="0">
              <a:buNone/>
              <a:defRPr sz="1000"/>
            </a:lvl3pPr>
            <a:lvl4pPr marL="1371319" indent="0">
              <a:buNone/>
              <a:defRPr sz="900"/>
            </a:lvl4pPr>
            <a:lvl5pPr marL="1828424" indent="0">
              <a:buNone/>
              <a:defRPr sz="900"/>
            </a:lvl5pPr>
            <a:lvl6pPr marL="2285534" indent="0">
              <a:buNone/>
              <a:defRPr sz="900"/>
            </a:lvl6pPr>
            <a:lvl7pPr marL="2742637" indent="0">
              <a:buNone/>
              <a:defRPr sz="900"/>
            </a:lvl7pPr>
            <a:lvl8pPr marL="3199745" indent="0">
              <a:buNone/>
              <a:defRPr sz="900"/>
            </a:lvl8pPr>
            <a:lvl9pPr marL="3656852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 xmlns:p14="http://schemas.microsoft.com/office/powerpoint/2010/main">
    <p:fade/>
  </p:transition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49530" y="6827839"/>
            <a:ext cx="7802563" cy="8064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549530" y="871538"/>
            <a:ext cx="7802563" cy="5851526"/>
          </a:xfrm>
        </p:spPr>
        <p:txBody>
          <a:bodyPr/>
          <a:lstStyle>
            <a:lvl1pPr marL="0" indent="0">
              <a:buNone/>
              <a:defRPr sz="3100"/>
            </a:lvl1pPr>
            <a:lvl2pPr marL="457105" indent="0">
              <a:buNone/>
              <a:defRPr sz="2800"/>
            </a:lvl2pPr>
            <a:lvl3pPr marL="914213" indent="0">
              <a:buNone/>
              <a:defRPr sz="2400"/>
            </a:lvl3pPr>
            <a:lvl4pPr marL="1371319" indent="0">
              <a:buNone/>
              <a:defRPr sz="2000"/>
            </a:lvl4pPr>
            <a:lvl5pPr marL="1828424" indent="0">
              <a:buNone/>
              <a:defRPr sz="2000"/>
            </a:lvl5pPr>
            <a:lvl6pPr marL="2285534" indent="0">
              <a:buNone/>
              <a:defRPr sz="2000"/>
            </a:lvl6pPr>
            <a:lvl7pPr marL="2742637" indent="0">
              <a:buNone/>
              <a:defRPr sz="2000"/>
            </a:lvl7pPr>
            <a:lvl8pPr marL="3199745" indent="0">
              <a:buNone/>
              <a:defRPr sz="2000"/>
            </a:lvl8pPr>
            <a:lvl9pPr marL="3656852" indent="0">
              <a:buNone/>
              <a:defRPr sz="2000"/>
            </a:lvl9pPr>
          </a:lstStyle>
          <a:p>
            <a:pPr lvl="0"/>
            <a:endParaRPr lang="en-US" noProof="0" smtClean="0">
              <a:sym typeface="Gill Sans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49530" y="7634290"/>
            <a:ext cx="7802563" cy="1144587"/>
          </a:xfrm>
        </p:spPr>
        <p:txBody>
          <a:bodyPr/>
          <a:lstStyle>
            <a:lvl1pPr marL="0" indent="0">
              <a:buNone/>
              <a:defRPr sz="1400"/>
            </a:lvl1pPr>
            <a:lvl2pPr marL="457105" indent="0">
              <a:buNone/>
              <a:defRPr sz="1100"/>
            </a:lvl2pPr>
            <a:lvl3pPr marL="914213" indent="0">
              <a:buNone/>
              <a:defRPr sz="1000"/>
            </a:lvl3pPr>
            <a:lvl4pPr marL="1371319" indent="0">
              <a:buNone/>
              <a:defRPr sz="900"/>
            </a:lvl4pPr>
            <a:lvl5pPr marL="1828424" indent="0">
              <a:buNone/>
              <a:defRPr sz="900"/>
            </a:lvl5pPr>
            <a:lvl6pPr marL="2285534" indent="0">
              <a:buNone/>
              <a:defRPr sz="900"/>
            </a:lvl6pPr>
            <a:lvl7pPr marL="2742637" indent="0">
              <a:buNone/>
              <a:defRPr sz="900"/>
            </a:lvl7pPr>
            <a:lvl8pPr marL="3199745" indent="0">
              <a:buNone/>
              <a:defRPr sz="900"/>
            </a:lvl8pPr>
            <a:lvl9pPr marL="3656852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 xmlns:p14="http://schemas.microsoft.com/office/powerpoint/2010/main">
    <p:fade/>
  </p:transition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 xmlns:p14="http://schemas.microsoft.com/office/powerpoint/2010/main">
    <p:fade/>
  </p:transition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035552" y="1523999"/>
            <a:ext cx="1466850" cy="668020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35001" y="1523999"/>
            <a:ext cx="4248149" cy="6680201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 xmlns:p14="http://schemas.microsoft.com/office/powerpoint/2010/main">
    <p:fade/>
  </p:transition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74726" y="3030540"/>
            <a:ext cx="11055350" cy="2090736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51038" y="5527681"/>
            <a:ext cx="9102726" cy="2492375"/>
          </a:xfrm>
        </p:spPr>
        <p:txBody>
          <a:bodyPr/>
          <a:lstStyle>
            <a:lvl1pPr marL="0" indent="0" algn="ctr">
              <a:buNone/>
              <a:defRPr/>
            </a:lvl1pPr>
            <a:lvl2pPr marL="457105" indent="0" algn="ctr">
              <a:buNone/>
              <a:defRPr/>
            </a:lvl2pPr>
            <a:lvl3pPr marL="914213" indent="0" algn="ctr">
              <a:buNone/>
              <a:defRPr/>
            </a:lvl3pPr>
            <a:lvl4pPr marL="1371319" indent="0" algn="ctr">
              <a:buNone/>
              <a:defRPr/>
            </a:lvl4pPr>
            <a:lvl5pPr marL="1828424" indent="0" algn="ctr">
              <a:buNone/>
              <a:defRPr/>
            </a:lvl5pPr>
            <a:lvl6pPr marL="2285534" indent="0" algn="ctr">
              <a:buNone/>
              <a:defRPr/>
            </a:lvl6pPr>
            <a:lvl7pPr marL="2742637" indent="0" algn="ctr">
              <a:buNone/>
              <a:defRPr/>
            </a:lvl7pPr>
            <a:lvl8pPr marL="3199745" indent="0" algn="ctr">
              <a:buNone/>
              <a:defRPr/>
            </a:lvl8pPr>
            <a:lvl9pPr marL="3656852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</p:cSld>
  <p:clrMapOvr>
    <a:masterClrMapping/>
  </p:clrMapOvr>
  <p:transition xmlns:p14="http://schemas.microsoft.com/office/powerpoint/2010/main">
    <p:fade/>
  </p:transition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 xmlns:p14="http://schemas.microsoft.com/office/powerpoint/2010/main">
    <p:fade/>
  </p:transition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7113" y="6267452"/>
            <a:ext cx="11053761" cy="193675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7113" y="4133849"/>
            <a:ext cx="11053761" cy="2133601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105" indent="0">
              <a:buNone/>
              <a:defRPr sz="1800"/>
            </a:lvl2pPr>
            <a:lvl3pPr marL="914213" indent="0">
              <a:buNone/>
              <a:defRPr sz="1600"/>
            </a:lvl3pPr>
            <a:lvl4pPr marL="1371319" indent="0">
              <a:buNone/>
              <a:defRPr sz="1400"/>
            </a:lvl4pPr>
            <a:lvl5pPr marL="1828424" indent="0">
              <a:buNone/>
              <a:defRPr sz="1400"/>
            </a:lvl5pPr>
            <a:lvl6pPr marL="2285534" indent="0">
              <a:buNone/>
              <a:defRPr sz="1400"/>
            </a:lvl6pPr>
            <a:lvl7pPr marL="2742637" indent="0">
              <a:buNone/>
              <a:defRPr sz="1400"/>
            </a:lvl7pPr>
            <a:lvl8pPr marL="3199745" indent="0">
              <a:buNone/>
              <a:defRPr sz="1400"/>
            </a:lvl8pPr>
            <a:lvl9pPr marL="3656852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 xmlns:p14="http://schemas.microsoft.com/office/powerpoint/2010/main">
    <p:fade/>
  </p:transition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35000" y="4902200"/>
            <a:ext cx="2857500" cy="3302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644900" y="4902200"/>
            <a:ext cx="2857500" cy="3302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 xmlns:p14="http://schemas.microsoft.com/office/powerpoint/2010/main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  <p:transition xmlns:p14="http://schemas.microsoft.com/office/powerpoint/2010/main">
    <p:fade/>
  </p:transition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6" y="390525"/>
            <a:ext cx="11703050" cy="16256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0876" y="2182814"/>
            <a:ext cx="5745163" cy="909638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05" indent="0">
              <a:buNone/>
              <a:defRPr sz="2000" b="1"/>
            </a:lvl2pPr>
            <a:lvl3pPr marL="914213" indent="0">
              <a:buNone/>
              <a:defRPr sz="1800" b="1"/>
            </a:lvl3pPr>
            <a:lvl4pPr marL="1371319" indent="0">
              <a:buNone/>
              <a:defRPr sz="1600" b="1"/>
            </a:lvl4pPr>
            <a:lvl5pPr marL="1828424" indent="0">
              <a:buNone/>
              <a:defRPr sz="1600" b="1"/>
            </a:lvl5pPr>
            <a:lvl6pPr marL="2285534" indent="0">
              <a:buNone/>
              <a:defRPr sz="1600" b="1"/>
            </a:lvl6pPr>
            <a:lvl7pPr marL="2742637" indent="0">
              <a:buNone/>
              <a:defRPr sz="1600" b="1"/>
            </a:lvl7pPr>
            <a:lvl8pPr marL="3199745" indent="0">
              <a:buNone/>
              <a:defRPr sz="1600" b="1"/>
            </a:lvl8pPr>
            <a:lvl9pPr marL="3656852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0876" y="3092451"/>
            <a:ext cx="5745163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05590" y="2182814"/>
            <a:ext cx="5748336" cy="909638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05" indent="0">
              <a:buNone/>
              <a:defRPr sz="2000" b="1"/>
            </a:lvl2pPr>
            <a:lvl3pPr marL="914213" indent="0">
              <a:buNone/>
              <a:defRPr sz="1800" b="1"/>
            </a:lvl3pPr>
            <a:lvl4pPr marL="1371319" indent="0">
              <a:buNone/>
              <a:defRPr sz="1600" b="1"/>
            </a:lvl4pPr>
            <a:lvl5pPr marL="1828424" indent="0">
              <a:buNone/>
              <a:defRPr sz="1600" b="1"/>
            </a:lvl5pPr>
            <a:lvl6pPr marL="2285534" indent="0">
              <a:buNone/>
              <a:defRPr sz="1600" b="1"/>
            </a:lvl6pPr>
            <a:lvl7pPr marL="2742637" indent="0">
              <a:buNone/>
              <a:defRPr sz="1600" b="1"/>
            </a:lvl7pPr>
            <a:lvl8pPr marL="3199745" indent="0">
              <a:buNone/>
              <a:defRPr sz="1600" b="1"/>
            </a:lvl8pPr>
            <a:lvl9pPr marL="3656852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5590" y="3092451"/>
            <a:ext cx="5748336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 xmlns:p14="http://schemas.microsoft.com/office/powerpoint/2010/main">
    <p:fade/>
  </p:transition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  <p:transition xmlns:p14="http://schemas.microsoft.com/office/powerpoint/2010/main">
    <p:fade/>
  </p:transition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xmlns:p14="http://schemas.microsoft.com/office/powerpoint/2010/main">
    <p:fade/>
  </p:transition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81" y="388944"/>
            <a:ext cx="4278313" cy="1652587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4763" y="388939"/>
            <a:ext cx="7269163" cy="8323263"/>
          </a:xfrm>
        </p:spPr>
        <p:txBody>
          <a:bodyPr/>
          <a:lstStyle>
            <a:lvl1pPr>
              <a:defRPr sz="31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0881" y="2041526"/>
            <a:ext cx="4278313" cy="6670674"/>
          </a:xfrm>
        </p:spPr>
        <p:txBody>
          <a:bodyPr/>
          <a:lstStyle>
            <a:lvl1pPr marL="0" indent="0">
              <a:buNone/>
              <a:defRPr sz="1400"/>
            </a:lvl1pPr>
            <a:lvl2pPr marL="457105" indent="0">
              <a:buNone/>
              <a:defRPr sz="1100"/>
            </a:lvl2pPr>
            <a:lvl3pPr marL="914213" indent="0">
              <a:buNone/>
              <a:defRPr sz="1000"/>
            </a:lvl3pPr>
            <a:lvl4pPr marL="1371319" indent="0">
              <a:buNone/>
              <a:defRPr sz="900"/>
            </a:lvl4pPr>
            <a:lvl5pPr marL="1828424" indent="0">
              <a:buNone/>
              <a:defRPr sz="900"/>
            </a:lvl5pPr>
            <a:lvl6pPr marL="2285534" indent="0">
              <a:buNone/>
              <a:defRPr sz="900"/>
            </a:lvl6pPr>
            <a:lvl7pPr marL="2742637" indent="0">
              <a:buNone/>
              <a:defRPr sz="900"/>
            </a:lvl7pPr>
            <a:lvl8pPr marL="3199745" indent="0">
              <a:buNone/>
              <a:defRPr sz="900"/>
            </a:lvl8pPr>
            <a:lvl9pPr marL="3656852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 xmlns:p14="http://schemas.microsoft.com/office/powerpoint/2010/main">
    <p:fade/>
  </p:transition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49530" y="6827839"/>
            <a:ext cx="7802563" cy="8064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549530" y="871538"/>
            <a:ext cx="7802563" cy="5851526"/>
          </a:xfrm>
        </p:spPr>
        <p:txBody>
          <a:bodyPr/>
          <a:lstStyle>
            <a:lvl1pPr marL="0" indent="0">
              <a:buNone/>
              <a:defRPr sz="3100"/>
            </a:lvl1pPr>
            <a:lvl2pPr marL="457105" indent="0">
              <a:buNone/>
              <a:defRPr sz="2800"/>
            </a:lvl2pPr>
            <a:lvl3pPr marL="914213" indent="0">
              <a:buNone/>
              <a:defRPr sz="2400"/>
            </a:lvl3pPr>
            <a:lvl4pPr marL="1371319" indent="0">
              <a:buNone/>
              <a:defRPr sz="2000"/>
            </a:lvl4pPr>
            <a:lvl5pPr marL="1828424" indent="0">
              <a:buNone/>
              <a:defRPr sz="2000"/>
            </a:lvl5pPr>
            <a:lvl6pPr marL="2285534" indent="0">
              <a:buNone/>
              <a:defRPr sz="2000"/>
            </a:lvl6pPr>
            <a:lvl7pPr marL="2742637" indent="0">
              <a:buNone/>
              <a:defRPr sz="2000"/>
            </a:lvl7pPr>
            <a:lvl8pPr marL="3199745" indent="0">
              <a:buNone/>
              <a:defRPr sz="2000"/>
            </a:lvl8pPr>
            <a:lvl9pPr marL="3656852" indent="0">
              <a:buNone/>
              <a:defRPr sz="2000"/>
            </a:lvl9pPr>
          </a:lstStyle>
          <a:p>
            <a:pPr lvl="0"/>
            <a:endParaRPr lang="en-US" noProof="0" smtClean="0">
              <a:sym typeface="Gill Sans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49530" y="7634290"/>
            <a:ext cx="7802563" cy="1144587"/>
          </a:xfrm>
        </p:spPr>
        <p:txBody>
          <a:bodyPr/>
          <a:lstStyle>
            <a:lvl1pPr marL="0" indent="0">
              <a:buNone/>
              <a:defRPr sz="1400"/>
            </a:lvl1pPr>
            <a:lvl2pPr marL="457105" indent="0">
              <a:buNone/>
              <a:defRPr sz="1100"/>
            </a:lvl2pPr>
            <a:lvl3pPr marL="914213" indent="0">
              <a:buNone/>
              <a:defRPr sz="1000"/>
            </a:lvl3pPr>
            <a:lvl4pPr marL="1371319" indent="0">
              <a:buNone/>
              <a:defRPr sz="900"/>
            </a:lvl4pPr>
            <a:lvl5pPr marL="1828424" indent="0">
              <a:buNone/>
              <a:defRPr sz="900"/>
            </a:lvl5pPr>
            <a:lvl6pPr marL="2285534" indent="0">
              <a:buNone/>
              <a:defRPr sz="900"/>
            </a:lvl6pPr>
            <a:lvl7pPr marL="2742637" indent="0">
              <a:buNone/>
              <a:defRPr sz="900"/>
            </a:lvl7pPr>
            <a:lvl8pPr marL="3199745" indent="0">
              <a:buNone/>
              <a:defRPr sz="900"/>
            </a:lvl8pPr>
            <a:lvl9pPr marL="3656852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 xmlns:p14="http://schemas.microsoft.com/office/powerpoint/2010/main">
    <p:fade/>
  </p:transition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 xmlns:p14="http://schemas.microsoft.com/office/powerpoint/2010/main">
    <p:fade/>
  </p:transition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035552" y="1523999"/>
            <a:ext cx="1466850" cy="668020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35001" y="1523999"/>
            <a:ext cx="4248149" cy="6680201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 xmlns:p14="http://schemas.microsoft.com/office/powerpoint/2010/main">
    <p:fade/>
  </p:transition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74726" y="3030540"/>
            <a:ext cx="11055350" cy="2090736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51038" y="5527681"/>
            <a:ext cx="9102726" cy="2492375"/>
          </a:xfrm>
          <a:prstGeom prst="rect">
            <a:avLst/>
          </a:prstGeom>
        </p:spPr>
        <p:txBody>
          <a:bodyPr vert="horz" lIns="91420" tIns="45710" rIns="91420" bIns="45710"/>
          <a:lstStyle>
            <a:lvl1pPr marL="0" indent="0" algn="ctr">
              <a:buNone/>
              <a:defRPr/>
            </a:lvl1pPr>
            <a:lvl2pPr marL="457105" indent="0" algn="ctr">
              <a:buNone/>
              <a:defRPr/>
            </a:lvl2pPr>
            <a:lvl3pPr marL="914213" indent="0" algn="ctr">
              <a:buNone/>
              <a:defRPr/>
            </a:lvl3pPr>
            <a:lvl4pPr marL="1371319" indent="0" algn="ctr">
              <a:buNone/>
              <a:defRPr/>
            </a:lvl4pPr>
            <a:lvl5pPr marL="1828424" indent="0" algn="ctr">
              <a:buNone/>
              <a:defRPr/>
            </a:lvl5pPr>
            <a:lvl6pPr marL="2285534" indent="0" algn="ctr">
              <a:buNone/>
              <a:defRPr/>
            </a:lvl6pPr>
            <a:lvl7pPr marL="2742637" indent="0" algn="ctr">
              <a:buNone/>
              <a:defRPr/>
            </a:lvl7pPr>
            <a:lvl8pPr marL="3199745" indent="0" algn="ctr">
              <a:buNone/>
              <a:defRPr/>
            </a:lvl8pPr>
            <a:lvl9pPr marL="3656852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</p:cSld>
  <p:clrMapOvr>
    <a:masterClrMapping/>
  </p:clrMapOvr>
  <p:transition xmlns:p14="http://schemas.microsoft.com/office/powerpoint/2010/main">
    <p:fade/>
  </p:transition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50876" y="2276481"/>
            <a:ext cx="11703050" cy="6435725"/>
          </a:xfrm>
          <a:prstGeom prst="rect">
            <a:avLst/>
          </a:prstGeom>
        </p:spPr>
        <p:txBody>
          <a:bodyPr vert="horz" lIns="91420" tIns="45710" rIns="91420" bIns="4571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 xmlns:p14="http://schemas.microsoft.com/office/powerpoint/2010/main">
    <p:fade/>
  </p:transition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7113" y="6267452"/>
            <a:ext cx="11053761" cy="193675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7113" y="4133849"/>
            <a:ext cx="11053761" cy="2133601"/>
          </a:xfrm>
          <a:prstGeom prst="rect">
            <a:avLst/>
          </a:prstGeom>
        </p:spPr>
        <p:txBody>
          <a:bodyPr vert="horz" lIns="91420" tIns="45710" rIns="91420" bIns="45710" anchor="b"/>
          <a:lstStyle>
            <a:lvl1pPr marL="0" indent="0">
              <a:buNone/>
              <a:defRPr sz="2000"/>
            </a:lvl1pPr>
            <a:lvl2pPr marL="457105" indent="0">
              <a:buNone/>
              <a:defRPr sz="1800"/>
            </a:lvl2pPr>
            <a:lvl3pPr marL="914213" indent="0">
              <a:buNone/>
              <a:defRPr sz="1600"/>
            </a:lvl3pPr>
            <a:lvl4pPr marL="1371319" indent="0">
              <a:buNone/>
              <a:defRPr sz="1400"/>
            </a:lvl4pPr>
            <a:lvl5pPr marL="1828424" indent="0">
              <a:buNone/>
              <a:defRPr sz="1400"/>
            </a:lvl5pPr>
            <a:lvl6pPr marL="2285534" indent="0">
              <a:buNone/>
              <a:defRPr sz="1400"/>
            </a:lvl6pPr>
            <a:lvl7pPr marL="2742637" indent="0">
              <a:buNone/>
              <a:defRPr sz="1400"/>
            </a:lvl7pPr>
            <a:lvl8pPr marL="3199745" indent="0">
              <a:buNone/>
              <a:defRPr sz="1400"/>
            </a:lvl8pPr>
            <a:lvl9pPr marL="3656852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 xmlns:p14="http://schemas.microsoft.com/office/powerpoint/2010/main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xmlns:p14="http://schemas.microsoft.com/office/powerpoint/2010/main">
    <p:fade/>
  </p:transition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50878" y="2276481"/>
            <a:ext cx="5775324" cy="6435725"/>
          </a:xfrm>
          <a:prstGeom prst="rect">
            <a:avLst/>
          </a:prstGeom>
        </p:spPr>
        <p:txBody>
          <a:bodyPr vert="horz" lIns="91420" tIns="45710" rIns="91420" bIns="45710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78602" y="2276481"/>
            <a:ext cx="5775324" cy="6435725"/>
          </a:xfrm>
          <a:prstGeom prst="rect">
            <a:avLst/>
          </a:prstGeom>
        </p:spPr>
        <p:txBody>
          <a:bodyPr vert="horz" lIns="91420" tIns="45710" rIns="91420" bIns="45710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 xmlns:p14="http://schemas.microsoft.com/office/powerpoint/2010/main">
    <p:fade/>
  </p:transition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6" y="390525"/>
            <a:ext cx="11703050" cy="16256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0876" y="2182814"/>
            <a:ext cx="5745163" cy="909638"/>
          </a:xfrm>
          <a:prstGeom prst="rect">
            <a:avLst/>
          </a:prstGeom>
        </p:spPr>
        <p:txBody>
          <a:bodyPr vert="horz" lIns="91420" tIns="45710" rIns="91420" bIns="45710" anchor="b"/>
          <a:lstStyle>
            <a:lvl1pPr marL="0" indent="0">
              <a:buNone/>
              <a:defRPr sz="2400" b="1"/>
            </a:lvl1pPr>
            <a:lvl2pPr marL="457105" indent="0">
              <a:buNone/>
              <a:defRPr sz="2000" b="1"/>
            </a:lvl2pPr>
            <a:lvl3pPr marL="914213" indent="0">
              <a:buNone/>
              <a:defRPr sz="1800" b="1"/>
            </a:lvl3pPr>
            <a:lvl4pPr marL="1371319" indent="0">
              <a:buNone/>
              <a:defRPr sz="1600" b="1"/>
            </a:lvl4pPr>
            <a:lvl5pPr marL="1828424" indent="0">
              <a:buNone/>
              <a:defRPr sz="1600" b="1"/>
            </a:lvl5pPr>
            <a:lvl6pPr marL="2285534" indent="0">
              <a:buNone/>
              <a:defRPr sz="1600" b="1"/>
            </a:lvl6pPr>
            <a:lvl7pPr marL="2742637" indent="0">
              <a:buNone/>
              <a:defRPr sz="1600" b="1"/>
            </a:lvl7pPr>
            <a:lvl8pPr marL="3199745" indent="0">
              <a:buNone/>
              <a:defRPr sz="1600" b="1"/>
            </a:lvl8pPr>
            <a:lvl9pPr marL="3656852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0876" y="3092451"/>
            <a:ext cx="5745163" cy="5619750"/>
          </a:xfrm>
          <a:prstGeom prst="rect">
            <a:avLst/>
          </a:prstGeom>
        </p:spPr>
        <p:txBody>
          <a:bodyPr vert="horz" lIns="91420" tIns="45710" rIns="91420" bIns="4571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05590" y="2182814"/>
            <a:ext cx="5748336" cy="909638"/>
          </a:xfrm>
          <a:prstGeom prst="rect">
            <a:avLst/>
          </a:prstGeom>
        </p:spPr>
        <p:txBody>
          <a:bodyPr vert="horz" lIns="91420" tIns="45710" rIns="91420" bIns="45710" anchor="b"/>
          <a:lstStyle>
            <a:lvl1pPr marL="0" indent="0">
              <a:buNone/>
              <a:defRPr sz="2400" b="1"/>
            </a:lvl1pPr>
            <a:lvl2pPr marL="457105" indent="0">
              <a:buNone/>
              <a:defRPr sz="2000" b="1"/>
            </a:lvl2pPr>
            <a:lvl3pPr marL="914213" indent="0">
              <a:buNone/>
              <a:defRPr sz="1800" b="1"/>
            </a:lvl3pPr>
            <a:lvl4pPr marL="1371319" indent="0">
              <a:buNone/>
              <a:defRPr sz="1600" b="1"/>
            </a:lvl4pPr>
            <a:lvl5pPr marL="1828424" indent="0">
              <a:buNone/>
              <a:defRPr sz="1600" b="1"/>
            </a:lvl5pPr>
            <a:lvl6pPr marL="2285534" indent="0">
              <a:buNone/>
              <a:defRPr sz="1600" b="1"/>
            </a:lvl6pPr>
            <a:lvl7pPr marL="2742637" indent="0">
              <a:buNone/>
              <a:defRPr sz="1600" b="1"/>
            </a:lvl7pPr>
            <a:lvl8pPr marL="3199745" indent="0">
              <a:buNone/>
              <a:defRPr sz="1600" b="1"/>
            </a:lvl8pPr>
            <a:lvl9pPr marL="3656852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5590" y="3092451"/>
            <a:ext cx="5748336" cy="5619750"/>
          </a:xfrm>
          <a:prstGeom prst="rect">
            <a:avLst/>
          </a:prstGeom>
        </p:spPr>
        <p:txBody>
          <a:bodyPr vert="horz" lIns="91420" tIns="45710" rIns="91420" bIns="4571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 xmlns:p14="http://schemas.microsoft.com/office/powerpoint/2010/main">
    <p:fade/>
  </p:transition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  <p:transition xmlns:p14="http://schemas.microsoft.com/office/powerpoint/2010/main">
    <p:fade/>
  </p:transition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xmlns:p14="http://schemas.microsoft.com/office/powerpoint/2010/main">
    <p:fade/>
  </p:transition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81" y="388944"/>
            <a:ext cx="4278313" cy="165258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4763" y="388939"/>
            <a:ext cx="7269163" cy="8323263"/>
          </a:xfrm>
          <a:prstGeom prst="rect">
            <a:avLst/>
          </a:prstGeom>
        </p:spPr>
        <p:txBody>
          <a:bodyPr vert="horz" lIns="91420" tIns="45710" rIns="91420" bIns="45710"/>
          <a:lstStyle>
            <a:lvl1pPr>
              <a:defRPr sz="31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0881" y="2041526"/>
            <a:ext cx="4278313" cy="6670674"/>
          </a:xfrm>
          <a:prstGeom prst="rect">
            <a:avLst/>
          </a:prstGeom>
        </p:spPr>
        <p:txBody>
          <a:bodyPr vert="horz" lIns="91420" tIns="45710" rIns="91420" bIns="45710"/>
          <a:lstStyle>
            <a:lvl1pPr marL="0" indent="0">
              <a:buNone/>
              <a:defRPr sz="1400"/>
            </a:lvl1pPr>
            <a:lvl2pPr marL="457105" indent="0">
              <a:buNone/>
              <a:defRPr sz="1100"/>
            </a:lvl2pPr>
            <a:lvl3pPr marL="914213" indent="0">
              <a:buNone/>
              <a:defRPr sz="1000"/>
            </a:lvl3pPr>
            <a:lvl4pPr marL="1371319" indent="0">
              <a:buNone/>
              <a:defRPr sz="900"/>
            </a:lvl4pPr>
            <a:lvl5pPr marL="1828424" indent="0">
              <a:buNone/>
              <a:defRPr sz="900"/>
            </a:lvl5pPr>
            <a:lvl6pPr marL="2285534" indent="0">
              <a:buNone/>
              <a:defRPr sz="900"/>
            </a:lvl6pPr>
            <a:lvl7pPr marL="2742637" indent="0">
              <a:buNone/>
              <a:defRPr sz="900"/>
            </a:lvl7pPr>
            <a:lvl8pPr marL="3199745" indent="0">
              <a:buNone/>
              <a:defRPr sz="900"/>
            </a:lvl8pPr>
            <a:lvl9pPr marL="3656852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 xmlns:p14="http://schemas.microsoft.com/office/powerpoint/2010/main">
    <p:fade/>
  </p:transition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49530" y="6827839"/>
            <a:ext cx="7802563" cy="8064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549530" y="871538"/>
            <a:ext cx="7802563" cy="5851526"/>
          </a:xfrm>
          <a:prstGeom prst="rect">
            <a:avLst/>
          </a:prstGeom>
        </p:spPr>
        <p:txBody>
          <a:bodyPr vert="horz" lIns="91420" tIns="45710" rIns="91420" bIns="45710"/>
          <a:lstStyle>
            <a:lvl1pPr marL="0" indent="0">
              <a:buNone/>
              <a:defRPr sz="3100"/>
            </a:lvl1pPr>
            <a:lvl2pPr marL="457105" indent="0">
              <a:buNone/>
              <a:defRPr sz="2800"/>
            </a:lvl2pPr>
            <a:lvl3pPr marL="914213" indent="0">
              <a:buNone/>
              <a:defRPr sz="2400"/>
            </a:lvl3pPr>
            <a:lvl4pPr marL="1371319" indent="0">
              <a:buNone/>
              <a:defRPr sz="2000"/>
            </a:lvl4pPr>
            <a:lvl5pPr marL="1828424" indent="0">
              <a:buNone/>
              <a:defRPr sz="2000"/>
            </a:lvl5pPr>
            <a:lvl6pPr marL="2285534" indent="0">
              <a:buNone/>
              <a:defRPr sz="2000"/>
            </a:lvl6pPr>
            <a:lvl7pPr marL="2742637" indent="0">
              <a:buNone/>
              <a:defRPr sz="2000"/>
            </a:lvl7pPr>
            <a:lvl8pPr marL="3199745" indent="0">
              <a:buNone/>
              <a:defRPr sz="2000"/>
            </a:lvl8pPr>
            <a:lvl9pPr marL="3656852" indent="0">
              <a:buNone/>
              <a:defRPr sz="2000"/>
            </a:lvl9pPr>
          </a:lstStyle>
          <a:p>
            <a:pPr lvl="0"/>
            <a:endParaRPr lang="en-US" noProof="0" smtClean="0">
              <a:sym typeface="Gill Sans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49530" y="7634290"/>
            <a:ext cx="7802563" cy="1144587"/>
          </a:xfrm>
          <a:prstGeom prst="rect">
            <a:avLst/>
          </a:prstGeom>
        </p:spPr>
        <p:txBody>
          <a:bodyPr vert="horz" lIns="91420" tIns="45710" rIns="91420" bIns="45710"/>
          <a:lstStyle>
            <a:lvl1pPr marL="0" indent="0">
              <a:buNone/>
              <a:defRPr sz="1400"/>
            </a:lvl1pPr>
            <a:lvl2pPr marL="457105" indent="0">
              <a:buNone/>
              <a:defRPr sz="1100"/>
            </a:lvl2pPr>
            <a:lvl3pPr marL="914213" indent="0">
              <a:buNone/>
              <a:defRPr sz="1000"/>
            </a:lvl3pPr>
            <a:lvl4pPr marL="1371319" indent="0">
              <a:buNone/>
              <a:defRPr sz="900"/>
            </a:lvl4pPr>
            <a:lvl5pPr marL="1828424" indent="0">
              <a:buNone/>
              <a:defRPr sz="900"/>
            </a:lvl5pPr>
            <a:lvl6pPr marL="2285534" indent="0">
              <a:buNone/>
              <a:defRPr sz="900"/>
            </a:lvl6pPr>
            <a:lvl7pPr marL="2742637" indent="0">
              <a:buNone/>
              <a:defRPr sz="900"/>
            </a:lvl7pPr>
            <a:lvl8pPr marL="3199745" indent="0">
              <a:buNone/>
              <a:defRPr sz="900"/>
            </a:lvl8pPr>
            <a:lvl9pPr marL="3656852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 xmlns:p14="http://schemas.microsoft.com/office/powerpoint/2010/main">
    <p:fade/>
  </p:transition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0876" y="2276481"/>
            <a:ext cx="11703050" cy="6435725"/>
          </a:xfrm>
          <a:prstGeom prst="rect">
            <a:avLst/>
          </a:prstGeom>
        </p:spPr>
        <p:txBody>
          <a:bodyPr vert="eaVert" lIns="91420" tIns="45710" rIns="91420" bIns="4571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 xmlns:p14="http://schemas.microsoft.com/office/powerpoint/2010/main">
    <p:fade/>
  </p:transition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28163" y="254000"/>
            <a:ext cx="2925761" cy="84582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0876" y="254000"/>
            <a:ext cx="8624887" cy="8458200"/>
          </a:xfrm>
          <a:prstGeom prst="rect">
            <a:avLst/>
          </a:prstGeom>
        </p:spPr>
        <p:txBody>
          <a:bodyPr vert="eaVert" lIns="91420" tIns="45710" rIns="91420" bIns="4571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 xmlns:p14="http://schemas.microsoft.com/office/powerpoint/2010/main">
    <p:fade/>
  </p:transition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74726" y="3030540"/>
            <a:ext cx="11055350" cy="2090736"/>
          </a:xfrm>
          <a:prstGeom prst="rect">
            <a:avLst/>
          </a:prstGeom>
        </p:spPr>
        <p:txBody>
          <a:bodyPr vert="horz" lIns="91420" tIns="45710" rIns="91420" bIns="45710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51038" y="5527681"/>
            <a:ext cx="9102726" cy="2492375"/>
          </a:xfrm>
          <a:prstGeom prst="rect">
            <a:avLst/>
          </a:prstGeom>
        </p:spPr>
        <p:txBody>
          <a:bodyPr vert="horz" lIns="91420" tIns="45710" rIns="91420" bIns="45710"/>
          <a:lstStyle>
            <a:lvl1pPr marL="0" indent="0" algn="ctr">
              <a:buNone/>
              <a:defRPr/>
            </a:lvl1pPr>
            <a:lvl2pPr marL="457105" indent="0" algn="ctr">
              <a:buNone/>
              <a:defRPr/>
            </a:lvl2pPr>
            <a:lvl3pPr marL="914213" indent="0" algn="ctr">
              <a:buNone/>
              <a:defRPr/>
            </a:lvl3pPr>
            <a:lvl4pPr marL="1371319" indent="0" algn="ctr">
              <a:buNone/>
              <a:defRPr/>
            </a:lvl4pPr>
            <a:lvl5pPr marL="1828424" indent="0" algn="ctr">
              <a:buNone/>
              <a:defRPr/>
            </a:lvl5pPr>
            <a:lvl6pPr marL="2285534" indent="0" algn="ctr">
              <a:buNone/>
              <a:defRPr/>
            </a:lvl6pPr>
            <a:lvl7pPr marL="2742637" indent="0" algn="ctr">
              <a:buNone/>
              <a:defRPr/>
            </a:lvl7pPr>
            <a:lvl8pPr marL="3199745" indent="0" algn="ctr">
              <a:buNone/>
              <a:defRPr/>
            </a:lvl8pPr>
            <a:lvl9pPr marL="3656852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</p:cSld>
  <p:clrMapOvr>
    <a:masterClrMapping/>
  </p:clrMapOvr>
  <p:transition xmlns:p14="http://schemas.microsoft.com/office/powerpoint/2010/main">
    <p:fade/>
  </p:transition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6" y="390525"/>
            <a:ext cx="11703050" cy="1625600"/>
          </a:xfrm>
          <a:prstGeom prst="rect">
            <a:avLst/>
          </a:prstGeom>
        </p:spPr>
        <p:txBody>
          <a:bodyPr vert="horz" lIns="91420" tIns="45710" rIns="91420" bIns="45710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50876" y="2276481"/>
            <a:ext cx="11703050" cy="6435725"/>
          </a:xfrm>
          <a:prstGeom prst="rect">
            <a:avLst/>
          </a:prstGeom>
        </p:spPr>
        <p:txBody>
          <a:bodyPr vert="horz" lIns="91420" tIns="45710" rIns="91420" bIns="4571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 xmlns:p14="http://schemas.microsoft.com/office/powerpoint/2010/main"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81" y="388944"/>
            <a:ext cx="4278313" cy="165258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4763" y="388939"/>
            <a:ext cx="7269163" cy="8323263"/>
          </a:xfrm>
          <a:prstGeom prst="rect">
            <a:avLst/>
          </a:prstGeom>
        </p:spPr>
        <p:txBody>
          <a:bodyPr vert="horz" lIns="91420" tIns="45710" rIns="91420" bIns="45710"/>
          <a:lstStyle>
            <a:lvl1pPr>
              <a:defRPr sz="31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0881" y="2041526"/>
            <a:ext cx="4278313" cy="6670674"/>
          </a:xfrm>
          <a:prstGeom prst="rect">
            <a:avLst/>
          </a:prstGeom>
        </p:spPr>
        <p:txBody>
          <a:bodyPr vert="horz" lIns="91420" tIns="45710" rIns="91420" bIns="45710"/>
          <a:lstStyle>
            <a:lvl1pPr marL="0" indent="0">
              <a:buNone/>
              <a:defRPr sz="1400"/>
            </a:lvl1pPr>
            <a:lvl2pPr marL="457105" indent="0">
              <a:buNone/>
              <a:defRPr sz="1100"/>
            </a:lvl2pPr>
            <a:lvl3pPr marL="914213" indent="0">
              <a:buNone/>
              <a:defRPr sz="1000"/>
            </a:lvl3pPr>
            <a:lvl4pPr marL="1371319" indent="0">
              <a:buNone/>
              <a:defRPr sz="900"/>
            </a:lvl4pPr>
            <a:lvl5pPr marL="1828424" indent="0">
              <a:buNone/>
              <a:defRPr sz="900"/>
            </a:lvl5pPr>
            <a:lvl6pPr marL="2285534" indent="0">
              <a:buNone/>
              <a:defRPr sz="900"/>
            </a:lvl6pPr>
            <a:lvl7pPr marL="2742637" indent="0">
              <a:buNone/>
              <a:defRPr sz="900"/>
            </a:lvl7pPr>
            <a:lvl8pPr marL="3199745" indent="0">
              <a:buNone/>
              <a:defRPr sz="900"/>
            </a:lvl8pPr>
            <a:lvl9pPr marL="3656852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 xmlns:p14="http://schemas.microsoft.com/office/powerpoint/2010/main">
    <p:fade/>
  </p:transition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7113" y="6267452"/>
            <a:ext cx="11053761" cy="1936750"/>
          </a:xfrm>
          <a:prstGeom prst="rect">
            <a:avLst/>
          </a:prstGeom>
        </p:spPr>
        <p:txBody>
          <a:bodyPr vert="horz" lIns="91420" tIns="45710" rIns="91420" bIns="45710"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7113" y="4133849"/>
            <a:ext cx="11053761" cy="2133601"/>
          </a:xfrm>
          <a:prstGeom prst="rect">
            <a:avLst/>
          </a:prstGeom>
        </p:spPr>
        <p:txBody>
          <a:bodyPr vert="horz" lIns="91420" tIns="45710" rIns="91420" bIns="45710" anchor="b"/>
          <a:lstStyle>
            <a:lvl1pPr marL="0" indent="0">
              <a:buNone/>
              <a:defRPr sz="2000"/>
            </a:lvl1pPr>
            <a:lvl2pPr marL="457105" indent="0">
              <a:buNone/>
              <a:defRPr sz="1800"/>
            </a:lvl2pPr>
            <a:lvl3pPr marL="914213" indent="0">
              <a:buNone/>
              <a:defRPr sz="1600"/>
            </a:lvl3pPr>
            <a:lvl4pPr marL="1371319" indent="0">
              <a:buNone/>
              <a:defRPr sz="1400"/>
            </a:lvl4pPr>
            <a:lvl5pPr marL="1828424" indent="0">
              <a:buNone/>
              <a:defRPr sz="1400"/>
            </a:lvl5pPr>
            <a:lvl6pPr marL="2285534" indent="0">
              <a:buNone/>
              <a:defRPr sz="1400"/>
            </a:lvl6pPr>
            <a:lvl7pPr marL="2742637" indent="0">
              <a:buNone/>
              <a:defRPr sz="1400"/>
            </a:lvl7pPr>
            <a:lvl8pPr marL="3199745" indent="0">
              <a:buNone/>
              <a:defRPr sz="1400"/>
            </a:lvl8pPr>
            <a:lvl9pPr marL="3656852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 xmlns:p14="http://schemas.microsoft.com/office/powerpoint/2010/main">
    <p:fade/>
  </p:transition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6" y="390525"/>
            <a:ext cx="11703050" cy="1625600"/>
          </a:xfrm>
          <a:prstGeom prst="rect">
            <a:avLst/>
          </a:prstGeom>
        </p:spPr>
        <p:txBody>
          <a:bodyPr vert="horz" lIns="91420" tIns="45710" rIns="91420" bIns="45710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50878" y="2276481"/>
            <a:ext cx="5775324" cy="6435725"/>
          </a:xfrm>
          <a:prstGeom prst="rect">
            <a:avLst/>
          </a:prstGeom>
        </p:spPr>
        <p:txBody>
          <a:bodyPr vert="horz" lIns="91420" tIns="45710" rIns="91420" bIns="45710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78602" y="2276481"/>
            <a:ext cx="5775324" cy="6435725"/>
          </a:xfrm>
          <a:prstGeom prst="rect">
            <a:avLst/>
          </a:prstGeom>
        </p:spPr>
        <p:txBody>
          <a:bodyPr vert="horz" lIns="91420" tIns="45710" rIns="91420" bIns="45710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 xmlns:p14="http://schemas.microsoft.com/office/powerpoint/2010/main">
    <p:fade/>
  </p:transition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6" y="390525"/>
            <a:ext cx="11703050" cy="1625600"/>
          </a:xfrm>
          <a:prstGeom prst="rect">
            <a:avLst/>
          </a:prstGeom>
        </p:spPr>
        <p:txBody>
          <a:bodyPr vert="horz" lIns="91420" tIns="45710" rIns="91420" bIns="45710"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0876" y="2182814"/>
            <a:ext cx="5745163" cy="909638"/>
          </a:xfrm>
          <a:prstGeom prst="rect">
            <a:avLst/>
          </a:prstGeom>
        </p:spPr>
        <p:txBody>
          <a:bodyPr vert="horz" lIns="91420" tIns="45710" rIns="91420" bIns="45710" anchor="b"/>
          <a:lstStyle>
            <a:lvl1pPr marL="0" indent="0">
              <a:buNone/>
              <a:defRPr sz="2400" b="1"/>
            </a:lvl1pPr>
            <a:lvl2pPr marL="457105" indent="0">
              <a:buNone/>
              <a:defRPr sz="2000" b="1"/>
            </a:lvl2pPr>
            <a:lvl3pPr marL="914213" indent="0">
              <a:buNone/>
              <a:defRPr sz="1800" b="1"/>
            </a:lvl3pPr>
            <a:lvl4pPr marL="1371319" indent="0">
              <a:buNone/>
              <a:defRPr sz="1600" b="1"/>
            </a:lvl4pPr>
            <a:lvl5pPr marL="1828424" indent="0">
              <a:buNone/>
              <a:defRPr sz="1600" b="1"/>
            </a:lvl5pPr>
            <a:lvl6pPr marL="2285534" indent="0">
              <a:buNone/>
              <a:defRPr sz="1600" b="1"/>
            </a:lvl6pPr>
            <a:lvl7pPr marL="2742637" indent="0">
              <a:buNone/>
              <a:defRPr sz="1600" b="1"/>
            </a:lvl7pPr>
            <a:lvl8pPr marL="3199745" indent="0">
              <a:buNone/>
              <a:defRPr sz="1600" b="1"/>
            </a:lvl8pPr>
            <a:lvl9pPr marL="3656852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0876" y="3092451"/>
            <a:ext cx="5745163" cy="5619750"/>
          </a:xfrm>
          <a:prstGeom prst="rect">
            <a:avLst/>
          </a:prstGeom>
        </p:spPr>
        <p:txBody>
          <a:bodyPr vert="horz" lIns="91420" tIns="45710" rIns="91420" bIns="4571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05590" y="2182814"/>
            <a:ext cx="5748336" cy="909638"/>
          </a:xfrm>
          <a:prstGeom prst="rect">
            <a:avLst/>
          </a:prstGeom>
        </p:spPr>
        <p:txBody>
          <a:bodyPr vert="horz" lIns="91420" tIns="45710" rIns="91420" bIns="45710" anchor="b"/>
          <a:lstStyle>
            <a:lvl1pPr marL="0" indent="0">
              <a:buNone/>
              <a:defRPr sz="2400" b="1"/>
            </a:lvl1pPr>
            <a:lvl2pPr marL="457105" indent="0">
              <a:buNone/>
              <a:defRPr sz="2000" b="1"/>
            </a:lvl2pPr>
            <a:lvl3pPr marL="914213" indent="0">
              <a:buNone/>
              <a:defRPr sz="1800" b="1"/>
            </a:lvl3pPr>
            <a:lvl4pPr marL="1371319" indent="0">
              <a:buNone/>
              <a:defRPr sz="1600" b="1"/>
            </a:lvl4pPr>
            <a:lvl5pPr marL="1828424" indent="0">
              <a:buNone/>
              <a:defRPr sz="1600" b="1"/>
            </a:lvl5pPr>
            <a:lvl6pPr marL="2285534" indent="0">
              <a:buNone/>
              <a:defRPr sz="1600" b="1"/>
            </a:lvl6pPr>
            <a:lvl7pPr marL="2742637" indent="0">
              <a:buNone/>
              <a:defRPr sz="1600" b="1"/>
            </a:lvl7pPr>
            <a:lvl8pPr marL="3199745" indent="0">
              <a:buNone/>
              <a:defRPr sz="1600" b="1"/>
            </a:lvl8pPr>
            <a:lvl9pPr marL="3656852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5590" y="3092451"/>
            <a:ext cx="5748336" cy="5619750"/>
          </a:xfrm>
          <a:prstGeom prst="rect">
            <a:avLst/>
          </a:prstGeom>
        </p:spPr>
        <p:txBody>
          <a:bodyPr vert="horz" lIns="91420" tIns="45710" rIns="91420" bIns="4571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 xmlns:p14="http://schemas.microsoft.com/office/powerpoint/2010/main">
    <p:fade/>
  </p:transition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6" y="390525"/>
            <a:ext cx="11703050" cy="1625600"/>
          </a:xfrm>
          <a:prstGeom prst="rect">
            <a:avLst/>
          </a:prstGeom>
        </p:spPr>
        <p:txBody>
          <a:bodyPr vert="horz" lIns="91420" tIns="45710" rIns="91420" bIns="45710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  <p:transition xmlns:p14="http://schemas.microsoft.com/office/powerpoint/2010/main">
    <p:fade/>
  </p:transition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xmlns:p14="http://schemas.microsoft.com/office/powerpoint/2010/main">
    <p:fade/>
  </p:transition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81" y="388944"/>
            <a:ext cx="4278313" cy="1652587"/>
          </a:xfrm>
          <a:prstGeom prst="rect">
            <a:avLst/>
          </a:prstGeom>
        </p:spPr>
        <p:txBody>
          <a:bodyPr vert="horz" lIns="91420" tIns="45710" rIns="91420" bIns="45710"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4763" y="388939"/>
            <a:ext cx="7269163" cy="8323263"/>
          </a:xfrm>
          <a:prstGeom prst="rect">
            <a:avLst/>
          </a:prstGeom>
        </p:spPr>
        <p:txBody>
          <a:bodyPr vert="horz" lIns="91420" tIns="45710" rIns="91420" bIns="45710"/>
          <a:lstStyle>
            <a:lvl1pPr>
              <a:defRPr sz="31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0881" y="2041526"/>
            <a:ext cx="4278313" cy="6670674"/>
          </a:xfrm>
          <a:prstGeom prst="rect">
            <a:avLst/>
          </a:prstGeom>
        </p:spPr>
        <p:txBody>
          <a:bodyPr vert="horz" lIns="91420" tIns="45710" rIns="91420" bIns="45710"/>
          <a:lstStyle>
            <a:lvl1pPr marL="0" indent="0">
              <a:buNone/>
              <a:defRPr sz="1400"/>
            </a:lvl1pPr>
            <a:lvl2pPr marL="457105" indent="0">
              <a:buNone/>
              <a:defRPr sz="1100"/>
            </a:lvl2pPr>
            <a:lvl3pPr marL="914213" indent="0">
              <a:buNone/>
              <a:defRPr sz="1000"/>
            </a:lvl3pPr>
            <a:lvl4pPr marL="1371319" indent="0">
              <a:buNone/>
              <a:defRPr sz="900"/>
            </a:lvl4pPr>
            <a:lvl5pPr marL="1828424" indent="0">
              <a:buNone/>
              <a:defRPr sz="900"/>
            </a:lvl5pPr>
            <a:lvl6pPr marL="2285534" indent="0">
              <a:buNone/>
              <a:defRPr sz="900"/>
            </a:lvl6pPr>
            <a:lvl7pPr marL="2742637" indent="0">
              <a:buNone/>
              <a:defRPr sz="900"/>
            </a:lvl7pPr>
            <a:lvl8pPr marL="3199745" indent="0">
              <a:buNone/>
              <a:defRPr sz="900"/>
            </a:lvl8pPr>
            <a:lvl9pPr marL="3656852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 xmlns:p14="http://schemas.microsoft.com/office/powerpoint/2010/main">
    <p:fade/>
  </p:transition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49530" y="6827839"/>
            <a:ext cx="7802563" cy="806450"/>
          </a:xfrm>
          <a:prstGeom prst="rect">
            <a:avLst/>
          </a:prstGeom>
        </p:spPr>
        <p:txBody>
          <a:bodyPr vert="horz" lIns="91420" tIns="45710" rIns="91420" bIns="45710"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549530" y="871538"/>
            <a:ext cx="7802563" cy="5851526"/>
          </a:xfrm>
          <a:prstGeom prst="rect">
            <a:avLst/>
          </a:prstGeom>
        </p:spPr>
        <p:txBody>
          <a:bodyPr vert="horz" lIns="91420" tIns="45710" rIns="91420" bIns="45710"/>
          <a:lstStyle>
            <a:lvl1pPr marL="0" indent="0">
              <a:buNone/>
              <a:defRPr sz="3100"/>
            </a:lvl1pPr>
            <a:lvl2pPr marL="457105" indent="0">
              <a:buNone/>
              <a:defRPr sz="2800"/>
            </a:lvl2pPr>
            <a:lvl3pPr marL="914213" indent="0">
              <a:buNone/>
              <a:defRPr sz="2400"/>
            </a:lvl3pPr>
            <a:lvl4pPr marL="1371319" indent="0">
              <a:buNone/>
              <a:defRPr sz="2000"/>
            </a:lvl4pPr>
            <a:lvl5pPr marL="1828424" indent="0">
              <a:buNone/>
              <a:defRPr sz="2000"/>
            </a:lvl5pPr>
            <a:lvl6pPr marL="2285534" indent="0">
              <a:buNone/>
              <a:defRPr sz="2000"/>
            </a:lvl6pPr>
            <a:lvl7pPr marL="2742637" indent="0">
              <a:buNone/>
              <a:defRPr sz="2000"/>
            </a:lvl7pPr>
            <a:lvl8pPr marL="3199745" indent="0">
              <a:buNone/>
              <a:defRPr sz="2000"/>
            </a:lvl8pPr>
            <a:lvl9pPr marL="3656852" indent="0">
              <a:buNone/>
              <a:defRPr sz="2000"/>
            </a:lvl9pPr>
          </a:lstStyle>
          <a:p>
            <a:pPr lvl="0"/>
            <a:endParaRPr lang="en-US" noProof="0" smtClean="0">
              <a:sym typeface="Gill Sans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49530" y="7634290"/>
            <a:ext cx="7802563" cy="1144587"/>
          </a:xfrm>
          <a:prstGeom prst="rect">
            <a:avLst/>
          </a:prstGeom>
        </p:spPr>
        <p:txBody>
          <a:bodyPr vert="horz" lIns="91420" tIns="45710" rIns="91420" bIns="45710"/>
          <a:lstStyle>
            <a:lvl1pPr marL="0" indent="0">
              <a:buNone/>
              <a:defRPr sz="1400"/>
            </a:lvl1pPr>
            <a:lvl2pPr marL="457105" indent="0">
              <a:buNone/>
              <a:defRPr sz="1100"/>
            </a:lvl2pPr>
            <a:lvl3pPr marL="914213" indent="0">
              <a:buNone/>
              <a:defRPr sz="1000"/>
            </a:lvl3pPr>
            <a:lvl4pPr marL="1371319" indent="0">
              <a:buNone/>
              <a:defRPr sz="900"/>
            </a:lvl4pPr>
            <a:lvl5pPr marL="1828424" indent="0">
              <a:buNone/>
              <a:defRPr sz="900"/>
            </a:lvl5pPr>
            <a:lvl6pPr marL="2285534" indent="0">
              <a:buNone/>
              <a:defRPr sz="900"/>
            </a:lvl6pPr>
            <a:lvl7pPr marL="2742637" indent="0">
              <a:buNone/>
              <a:defRPr sz="900"/>
            </a:lvl7pPr>
            <a:lvl8pPr marL="3199745" indent="0">
              <a:buNone/>
              <a:defRPr sz="900"/>
            </a:lvl8pPr>
            <a:lvl9pPr marL="3656852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 xmlns:p14="http://schemas.microsoft.com/office/powerpoint/2010/main">
    <p:fade/>
  </p:transition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6" y="390525"/>
            <a:ext cx="11703050" cy="1625600"/>
          </a:xfrm>
          <a:prstGeom prst="rect">
            <a:avLst/>
          </a:prstGeom>
        </p:spPr>
        <p:txBody>
          <a:bodyPr vert="horz" lIns="91420" tIns="45710" rIns="91420" bIns="45710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0876" y="2276481"/>
            <a:ext cx="11703050" cy="6435725"/>
          </a:xfrm>
          <a:prstGeom prst="rect">
            <a:avLst/>
          </a:prstGeom>
        </p:spPr>
        <p:txBody>
          <a:bodyPr vert="eaVert" lIns="91420" tIns="45710" rIns="91420" bIns="4571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 xmlns:p14="http://schemas.microsoft.com/office/powerpoint/2010/main">
    <p:fade/>
  </p:transition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28163" y="390525"/>
            <a:ext cx="2925761" cy="8321675"/>
          </a:xfrm>
          <a:prstGeom prst="rect">
            <a:avLst/>
          </a:prstGeom>
        </p:spPr>
        <p:txBody>
          <a:bodyPr vert="eaVert" lIns="91420" tIns="45710" rIns="91420" bIns="45710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0876" y="390525"/>
            <a:ext cx="8624887" cy="8321675"/>
          </a:xfrm>
          <a:prstGeom prst="rect">
            <a:avLst/>
          </a:prstGeom>
        </p:spPr>
        <p:txBody>
          <a:bodyPr vert="eaVert" lIns="91420" tIns="45710" rIns="91420" bIns="4571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 xmlns:p14="http://schemas.microsoft.com/office/powerpoint/2010/main">
    <p:fade/>
  </p:transition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74726" y="3030540"/>
            <a:ext cx="11055350" cy="2090736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51038" y="5527681"/>
            <a:ext cx="9102726" cy="2492375"/>
          </a:xfrm>
        </p:spPr>
        <p:txBody>
          <a:bodyPr/>
          <a:lstStyle>
            <a:lvl1pPr marL="0" indent="0" algn="ctr">
              <a:buNone/>
              <a:defRPr/>
            </a:lvl1pPr>
            <a:lvl2pPr marL="457105" indent="0" algn="ctr">
              <a:buNone/>
              <a:defRPr/>
            </a:lvl2pPr>
            <a:lvl3pPr marL="914213" indent="0" algn="ctr">
              <a:buNone/>
              <a:defRPr/>
            </a:lvl3pPr>
            <a:lvl4pPr marL="1371319" indent="0" algn="ctr">
              <a:buNone/>
              <a:defRPr/>
            </a:lvl4pPr>
            <a:lvl5pPr marL="1828424" indent="0" algn="ctr">
              <a:buNone/>
              <a:defRPr/>
            </a:lvl5pPr>
            <a:lvl6pPr marL="2285534" indent="0" algn="ctr">
              <a:buNone/>
              <a:defRPr/>
            </a:lvl6pPr>
            <a:lvl7pPr marL="2742637" indent="0" algn="ctr">
              <a:buNone/>
              <a:defRPr/>
            </a:lvl7pPr>
            <a:lvl8pPr marL="3199745" indent="0" algn="ctr">
              <a:buNone/>
              <a:defRPr/>
            </a:lvl8pPr>
            <a:lvl9pPr marL="3656852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</p:cSld>
  <p:clrMapOvr>
    <a:masterClrMapping/>
  </p:clrMapOvr>
  <p:transition xmlns:p14="http://schemas.microsoft.com/office/powerpoint/2010/main"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49530" y="6827839"/>
            <a:ext cx="7802563" cy="8064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549530" y="871538"/>
            <a:ext cx="7802563" cy="5851526"/>
          </a:xfrm>
          <a:prstGeom prst="rect">
            <a:avLst/>
          </a:prstGeom>
        </p:spPr>
        <p:txBody>
          <a:bodyPr vert="horz" lIns="91420" tIns="45710" rIns="91420" bIns="45710"/>
          <a:lstStyle>
            <a:lvl1pPr marL="0" indent="0">
              <a:buNone/>
              <a:defRPr sz="3100"/>
            </a:lvl1pPr>
            <a:lvl2pPr marL="457105" indent="0">
              <a:buNone/>
              <a:defRPr sz="2800"/>
            </a:lvl2pPr>
            <a:lvl3pPr marL="914213" indent="0">
              <a:buNone/>
              <a:defRPr sz="2400"/>
            </a:lvl3pPr>
            <a:lvl4pPr marL="1371319" indent="0">
              <a:buNone/>
              <a:defRPr sz="2000"/>
            </a:lvl4pPr>
            <a:lvl5pPr marL="1828424" indent="0">
              <a:buNone/>
              <a:defRPr sz="2000"/>
            </a:lvl5pPr>
            <a:lvl6pPr marL="2285534" indent="0">
              <a:buNone/>
              <a:defRPr sz="2000"/>
            </a:lvl6pPr>
            <a:lvl7pPr marL="2742637" indent="0">
              <a:buNone/>
              <a:defRPr sz="2000"/>
            </a:lvl7pPr>
            <a:lvl8pPr marL="3199745" indent="0">
              <a:buNone/>
              <a:defRPr sz="2000"/>
            </a:lvl8pPr>
            <a:lvl9pPr marL="3656852" indent="0">
              <a:buNone/>
              <a:defRPr sz="2000"/>
            </a:lvl9pPr>
          </a:lstStyle>
          <a:p>
            <a:pPr lvl="0"/>
            <a:endParaRPr lang="en-US" noProof="0" smtClean="0">
              <a:sym typeface="Gill Sans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49530" y="7634290"/>
            <a:ext cx="7802563" cy="1144587"/>
          </a:xfrm>
          <a:prstGeom prst="rect">
            <a:avLst/>
          </a:prstGeom>
        </p:spPr>
        <p:txBody>
          <a:bodyPr vert="horz" lIns="91420" tIns="45710" rIns="91420" bIns="45710"/>
          <a:lstStyle>
            <a:lvl1pPr marL="0" indent="0">
              <a:buNone/>
              <a:defRPr sz="1400"/>
            </a:lvl1pPr>
            <a:lvl2pPr marL="457105" indent="0">
              <a:buNone/>
              <a:defRPr sz="1100"/>
            </a:lvl2pPr>
            <a:lvl3pPr marL="914213" indent="0">
              <a:buNone/>
              <a:defRPr sz="1000"/>
            </a:lvl3pPr>
            <a:lvl4pPr marL="1371319" indent="0">
              <a:buNone/>
              <a:defRPr sz="900"/>
            </a:lvl4pPr>
            <a:lvl5pPr marL="1828424" indent="0">
              <a:buNone/>
              <a:defRPr sz="900"/>
            </a:lvl5pPr>
            <a:lvl6pPr marL="2285534" indent="0">
              <a:buNone/>
              <a:defRPr sz="900"/>
            </a:lvl6pPr>
            <a:lvl7pPr marL="2742637" indent="0">
              <a:buNone/>
              <a:defRPr sz="900"/>
            </a:lvl7pPr>
            <a:lvl8pPr marL="3199745" indent="0">
              <a:buNone/>
              <a:defRPr sz="900"/>
            </a:lvl8pPr>
            <a:lvl9pPr marL="3656852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 xmlns:p14="http://schemas.microsoft.com/office/powerpoint/2010/main">
    <p:fade/>
  </p:transition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 xmlns:p14="http://schemas.microsoft.com/office/powerpoint/2010/main">
    <p:fade/>
  </p:transition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7113" y="6267452"/>
            <a:ext cx="11053761" cy="193675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7113" y="4133849"/>
            <a:ext cx="11053761" cy="2133601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105" indent="0">
              <a:buNone/>
              <a:defRPr sz="1800"/>
            </a:lvl2pPr>
            <a:lvl3pPr marL="914213" indent="0">
              <a:buNone/>
              <a:defRPr sz="1600"/>
            </a:lvl3pPr>
            <a:lvl4pPr marL="1371319" indent="0">
              <a:buNone/>
              <a:defRPr sz="1400"/>
            </a:lvl4pPr>
            <a:lvl5pPr marL="1828424" indent="0">
              <a:buNone/>
              <a:defRPr sz="1400"/>
            </a:lvl5pPr>
            <a:lvl6pPr marL="2285534" indent="0">
              <a:buNone/>
              <a:defRPr sz="1400"/>
            </a:lvl6pPr>
            <a:lvl7pPr marL="2742637" indent="0">
              <a:buNone/>
              <a:defRPr sz="1400"/>
            </a:lvl7pPr>
            <a:lvl8pPr marL="3199745" indent="0">
              <a:buNone/>
              <a:defRPr sz="1400"/>
            </a:lvl8pPr>
            <a:lvl9pPr marL="3656852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 xmlns:p14="http://schemas.microsoft.com/office/powerpoint/2010/main">
    <p:fade/>
  </p:transition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70001" y="2768605"/>
            <a:ext cx="2444750" cy="5714999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67151" y="2768605"/>
            <a:ext cx="2444750" cy="5714999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 xmlns:p14="http://schemas.microsoft.com/office/powerpoint/2010/main">
    <p:fade/>
  </p:transition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6" y="390525"/>
            <a:ext cx="11703050" cy="16256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0876" y="2182814"/>
            <a:ext cx="5745163" cy="909638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05" indent="0">
              <a:buNone/>
              <a:defRPr sz="2000" b="1"/>
            </a:lvl2pPr>
            <a:lvl3pPr marL="914213" indent="0">
              <a:buNone/>
              <a:defRPr sz="1800" b="1"/>
            </a:lvl3pPr>
            <a:lvl4pPr marL="1371319" indent="0">
              <a:buNone/>
              <a:defRPr sz="1600" b="1"/>
            </a:lvl4pPr>
            <a:lvl5pPr marL="1828424" indent="0">
              <a:buNone/>
              <a:defRPr sz="1600" b="1"/>
            </a:lvl5pPr>
            <a:lvl6pPr marL="2285534" indent="0">
              <a:buNone/>
              <a:defRPr sz="1600" b="1"/>
            </a:lvl6pPr>
            <a:lvl7pPr marL="2742637" indent="0">
              <a:buNone/>
              <a:defRPr sz="1600" b="1"/>
            </a:lvl7pPr>
            <a:lvl8pPr marL="3199745" indent="0">
              <a:buNone/>
              <a:defRPr sz="1600" b="1"/>
            </a:lvl8pPr>
            <a:lvl9pPr marL="3656852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0876" y="3092451"/>
            <a:ext cx="5745163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05590" y="2182814"/>
            <a:ext cx="5748336" cy="909638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05" indent="0">
              <a:buNone/>
              <a:defRPr sz="2000" b="1"/>
            </a:lvl2pPr>
            <a:lvl3pPr marL="914213" indent="0">
              <a:buNone/>
              <a:defRPr sz="1800" b="1"/>
            </a:lvl3pPr>
            <a:lvl4pPr marL="1371319" indent="0">
              <a:buNone/>
              <a:defRPr sz="1600" b="1"/>
            </a:lvl4pPr>
            <a:lvl5pPr marL="1828424" indent="0">
              <a:buNone/>
              <a:defRPr sz="1600" b="1"/>
            </a:lvl5pPr>
            <a:lvl6pPr marL="2285534" indent="0">
              <a:buNone/>
              <a:defRPr sz="1600" b="1"/>
            </a:lvl6pPr>
            <a:lvl7pPr marL="2742637" indent="0">
              <a:buNone/>
              <a:defRPr sz="1600" b="1"/>
            </a:lvl7pPr>
            <a:lvl8pPr marL="3199745" indent="0">
              <a:buNone/>
              <a:defRPr sz="1600" b="1"/>
            </a:lvl8pPr>
            <a:lvl9pPr marL="3656852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5590" y="3092451"/>
            <a:ext cx="5748336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 xmlns:p14="http://schemas.microsoft.com/office/powerpoint/2010/main">
    <p:fade/>
  </p:transition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  <p:transition xmlns:p14="http://schemas.microsoft.com/office/powerpoint/2010/main">
    <p:fade/>
  </p:transition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xmlns:p14="http://schemas.microsoft.com/office/powerpoint/2010/main">
    <p:fade/>
  </p:transition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81" y="388944"/>
            <a:ext cx="4278313" cy="165258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4763" y="388939"/>
            <a:ext cx="7269163" cy="8323263"/>
          </a:xfrm>
        </p:spPr>
        <p:txBody>
          <a:bodyPr/>
          <a:lstStyle>
            <a:lvl1pPr>
              <a:defRPr sz="31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0881" y="2041526"/>
            <a:ext cx="4278313" cy="6670674"/>
          </a:xfrm>
        </p:spPr>
        <p:txBody>
          <a:bodyPr/>
          <a:lstStyle>
            <a:lvl1pPr marL="0" indent="0">
              <a:buNone/>
              <a:defRPr sz="1400"/>
            </a:lvl1pPr>
            <a:lvl2pPr marL="457105" indent="0">
              <a:buNone/>
              <a:defRPr sz="1100"/>
            </a:lvl2pPr>
            <a:lvl3pPr marL="914213" indent="0">
              <a:buNone/>
              <a:defRPr sz="1000"/>
            </a:lvl3pPr>
            <a:lvl4pPr marL="1371319" indent="0">
              <a:buNone/>
              <a:defRPr sz="900"/>
            </a:lvl4pPr>
            <a:lvl5pPr marL="1828424" indent="0">
              <a:buNone/>
              <a:defRPr sz="900"/>
            </a:lvl5pPr>
            <a:lvl6pPr marL="2285534" indent="0">
              <a:buNone/>
              <a:defRPr sz="900"/>
            </a:lvl6pPr>
            <a:lvl7pPr marL="2742637" indent="0">
              <a:buNone/>
              <a:defRPr sz="900"/>
            </a:lvl7pPr>
            <a:lvl8pPr marL="3199745" indent="0">
              <a:buNone/>
              <a:defRPr sz="900"/>
            </a:lvl8pPr>
            <a:lvl9pPr marL="3656852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 xmlns:p14="http://schemas.microsoft.com/office/powerpoint/2010/main">
    <p:fade/>
  </p:transition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49530" y="6827839"/>
            <a:ext cx="7802563" cy="8064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549530" y="871538"/>
            <a:ext cx="7802563" cy="5851526"/>
          </a:xfrm>
        </p:spPr>
        <p:txBody>
          <a:bodyPr/>
          <a:lstStyle>
            <a:lvl1pPr marL="0" indent="0">
              <a:buNone/>
              <a:defRPr sz="3100"/>
            </a:lvl1pPr>
            <a:lvl2pPr marL="457105" indent="0">
              <a:buNone/>
              <a:defRPr sz="2800"/>
            </a:lvl2pPr>
            <a:lvl3pPr marL="914213" indent="0">
              <a:buNone/>
              <a:defRPr sz="2400"/>
            </a:lvl3pPr>
            <a:lvl4pPr marL="1371319" indent="0">
              <a:buNone/>
              <a:defRPr sz="2000"/>
            </a:lvl4pPr>
            <a:lvl5pPr marL="1828424" indent="0">
              <a:buNone/>
              <a:defRPr sz="2000"/>
            </a:lvl5pPr>
            <a:lvl6pPr marL="2285534" indent="0">
              <a:buNone/>
              <a:defRPr sz="2000"/>
            </a:lvl6pPr>
            <a:lvl7pPr marL="2742637" indent="0">
              <a:buNone/>
              <a:defRPr sz="2000"/>
            </a:lvl7pPr>
            <a:lvl8pPr marL="3199745" indent="0">
              <a:buNone/>
              <a:defRPr sz="2000"/>
            </a:lvl8pPr>
            <a:lvl9pPr marL="3656852" indent="0">
              <a:buNone/>
              <a:defRPr sz="2000"/>
            </a:lvl9pPr>
          </a:lstStyle>
          <a:p>
            <a:pPr lvl="0"/>
            <a:endParaRPr lang="en-US" noProof="0" smtClean="0">
              <a:sym typeface="Gill Sans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49530" y="7634290"/>
            <a:ext cx="7802563" cy="1144587"/>
          </a:xfrm>
        </p:spPr>
        <p:txBody>
          <a:bodyPr/>
          <a:lstStyle>
            <a:lvl1pPr marL="0" indent="0">
              <a:buNone/>
              <a:defRPr sz="1400"/>
            </a:lvl1pPr>
            <a:lvl2pPr marL="457105" indent="0">
              <a:buNone/>
              <a:defRPr sz="1100"/>
            </a:lvl2pPr>
            <a:lvl3pPr marL="914213" indent="0">
              <a:buNone/>
              <a:defRPr sz="1000"/>
            </a:lvl3pPr>
            <a:lvl4pPr marL="1371319" indent="0">
              <a:buNone/>
              <a:defRPr sz="900"/>
            </a:lvl4pPr>
            <a:lvl5pPr marL="1828424" indent="0">
              <a:buNone/>
              <a:defRPr sz="900"/>
            </a:lvl5pPr>
            <a:lvl6pPr marL="2285534" indent="0">
              <a:buNone/>
              <a:defRPr sz="900"/>
            </a:lvl6pPr>
            <a:lvl7pPr marL="2742637" indent="0">
              <a:buNone/>
              <a:defRPr sz="900"/>
            </a:lvl7pPr>
            <a:lvl8pPr marL="3199745" indent="0">
              <a:buNone/>
              <a:defRPr sz="900"/>
            </a:lvl8pPr>
            <a:lvl9pPr marL="3656852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 xmlns:p14="http://schemas.microsoft.com/office/powerpoint/2010/main">
    <p:fade/>
  </p:transition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 xmlns:p14="http://schemas.microsoft.com/office/powerpoint/2010/main">
    <p:fade/>
  </p:transition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118599" y="254000"/>
            <a:ext cx="2616201" cy="822960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70005" y="254000"/>
            <a:ext cx="7696201" cy="8229601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 xmlns:p14="http://schemas.microsoft.com/office/powerpoint/2010/main">
    <p:fade/>
  </p:transition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_rels/slideMaster10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0.xml"/><Relationship Id="rId12" Type="http://schemas.openxmlformats.org/officeDocument/2006/relationships/theme" Target="../theme/theme10.xml"/><Relationship Id="rId13" Type="http://schemas.openxmlformats.org/officeDocument/2006/relationships/image" Target="../media/image2.jpeg"/><Relationship Id="rId1" Type="http://schemas.openxmlformats.org/officeDocument/2006/relationships/slideLayout" Target="../slideLayouts/slideLayout100.xml"/><Relationship Id="rId2" Type="http://schemas.openxmlformats.org/officeDocument/2006/relationships/slideLayout" Target="../slideLayouts/slideLayout101.xml"/><Relationship Id="rId3" Type="http://schemas.openxmlformats.org/officeDocument/2006/relationships/slideLayout" Target="../slideLayouts/slideLayout102.xml"/><Relationship Id="rId4" Type="http://schemas.openxmlformats.org/officeDocument/2006/relationships/slideLayout" Target="../slideLayouts/slideLayout103.xml"/><Relationship Id="rId5" Type="http://schemas.openxmlformats.org/officeDocument/2006/relationships/slideLayout" Target="../slideLayouts/slideLayout104.xml"/><Relationship Id="rId6" Type="http://schemas.openxmlformats.org/officeDocument/2006/relationships/slideLayout" Target="../slideLayouts/slideLayout105.xml"/><Relationship Id="rId7" Type="http://schemas.openxmlformats.org/officeDocument/2006/relationships/slideLayout" Target="../slideLayouts/slideLayout106.xml"/><Relationship Id="rId8" Type="http://schemas.openxmlformats.org/officeDocument/2006/relationships/slideLayout" Target="../slideLayouts/slideLayout107.xml"/><Relationship Id="rId9" Type="http://schemas.openxmlformats.org/officeDocument/2006/relationships/slideLayout" Target="../slideLayouts/slideLayout108.xml"/><Relationship Id="rId10" Type="http://schemas.openxmlformats.org/officeDocument/2006/relationships/slideLayout" Target="../slideLayouts/slideLayout109.xml"/></Relationships>
</file>

<file path=ppt/slideMasters/_rels/slideMaster1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21.xml"/><Relationship Id="rId12" Type="http://schemas.openxmlformats.org/officeDocument/2006/relationships/theme" Target="../theme/theme11.xml"/><Relationship Id="rId13" Type="http://schemas.openxmlformats.org/officeDocument/2006/relationships/image" Target="../media/image2.jpeg"/><Relationship Id="rId1" Type="http://schemas.openxmlformats.org/officeDocument/2006/relationships/slideLayout" Target="../slideLayouts/slideLayout111.xml"/><Relationship Id="rId2" Type="http://schemas.openxmlformats.org/officeDocument/2006/relationships/slideLayout" Target="../slideLayouts/slideLayout112.xml"/><Relationship Id="rId3" Type="http://schemas.openxmlformats.org/officeDocument/2006/relationships/slideLayout" Target="../slideLayouts/slideLayout113.xml"/><Relationship Id="rId4" Type="http://schemas.openxmlformats.org/officeDocument/2006/relationships/slideLayout" Target="../slideLayouts/slideLayout114.xml"/><Relationship Id="rId5" Type="http://schemas.openxmlformats.org/officeDocument/2006/relationships/slideLayout" Target="../slideLayouts/slideLayout115.xml"/><Relationship Id="rId6" Type="http://schemas.openxmlformats.org/officeDocument/2006/relationships/slideLayout" Target="../slideLayouts/slideLayout116.xml"/><Relationship Id="rId7" Type="http://schemas.openxmlformats.org/officeDocument/2006/relationships/slideLayout" Target="../slideLayouts/slideLayout117.xml"/><Relationship Id="rId8" Type="http://schemas.openxmlformats.org/officeDocument/2006/relationships/slideLayout" Target="../slideLayouts/slideLayout118.xml"/><Relationship Id="rId9" Type="http://schemas.openxmlformats.org/officeDocument/2006/relationships/slideLayout" Target="../slideLayouts/slideLayout119.xml"/><Relationship Id="rId10" Type="http://schemas.openxmlformats.org/officeDocument/2006/relationships/slideLayout" Target="../slideLayouts/slideLayout120.xml"/></Relationships>
</file>

<file path=ppt/slideMasters/_rels/slideMaster12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32.xml"/><Relationship Id="rId12" Type="http://schemas.openxmlformats.org/officeDocument/2006/relationships/theme" Target="../theme/theme12.xml"/><Relationship Id="rId13" Type="http://schemas.openxmlformats.org/officeDocument/2006/relationships/image" Target="../media/image2.jpeg"/><Relationship Id="rId1" Type="http://schemas.openxmlformats.org/officeDocument/2006/relationships/slideLayout" Target="../slideLayouts/slideLayout122.xml"/><Relationship Id="rId2" Type="http://schemas.openxmlformats.org/officeDocument/2006/relationships/slideLayout" Target="../slideLayouts/slideLayout123.xml"/><Relationship Id="rId3" Type="http://schemas.openxmlformats.org/officeDocument/2006/relationships/slideLayout" Target="../slideLayouts/slideLayout124.xml"/><Relationship Id="rId4" Type="http://schemas.openxmlformats.org/officeDocument/2006/relationships/slideLayout" Target="../slideLayouts/slideLayout125.xml"/><Relationship Id="rId5" Type="http://schemas.openxmlformats.org/officeDocument/2006/relationships/slideLayout" Target="../slideLayouts/slideLayout126.xml"/><Relationship Id="rId6" Type="http://schemas.openxmlformats.org/officeDocument/2006/relationships/slideLayout" Target="../slideLayouts/slideLayout127.xml"/><Relationship Id="rId7" Type="http://schemas.openxmlformats.org/officeDocument/2006/relationships/slideLayout" Target="../slideLayouts/slideLayout128.xml"/><Relationship Id="rId8" Type="http://schemas.openxmlformats.org/officeDocument/2006/relationships/slideLayout" Target="../slideLayouts/slideLayout129.xml"/><Relationship Id="rId9" Type="http://schemas.openxmlformats.org/officeDocument/2006/relationships/slideLayout" Target="../slideLayouts/slideLayout130.xml"/><Relationship Id="rId10" Type="http://schemas.openxmlformats.org/officeDocument/2006/relationships/slideLayout" Target="../slideLayouts/slideLayout131.xml"/></Relationships>
</file>

<file path=ppt/slideMasters/_rels/slideMaster13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43.xml"/><Relationship Id="rId12" Type="http://schemas.openxmlformats.org/officeDocument/2006/relationships/theme" Target="../theme/theme13.xml"/><Relationship Id="rId1" Type="http://schemas.openxmlformats.org/officeDocument/2006/relationships/slideLayout" Target="../slideLayouts/slideLayout133.xml"/><Relationship Id="rId2" Type="http://schemas.openxmlformats.org/officeDocument/2006/relationships/slideLayout" Target="../slideLayouts/slideLayout134.xml"/><Relationship Id="rId3" Type="http://schemas.openxmlformats.org/officeDocument/2006/relationships/slideLayout" Target="../slideLayouts/slideLayout135.xml"/><Relationship Id="rId4" Type="http://schemas.openxmlformats.org/officeDocument/2006/relationships/slideLayout" Target="../slideLayouts/slideLayout136.xml"/><Relationship Id="rId5" Type="http://schemas.openxmlformats.org/officeDocument/2006/relationships/slideLayout" Target="../slideLayouts/slideLayout137.xml"/><Relationship Id="rId6" Type="http://schemas.openxmlformats.org/officeDocument/2006/relationships/slideLayout" Target="../slideLayouts/slideLayout138.xml"/><Relationship Id="rId7" Type="http://schemas.openxmlformats.org/officeDocument/2006/relationships/slideLayout" Target="../slideLayouts/slideLayout139.xml"/><Relationship Id="rId8" Type="http://schemas.openxmlformats.org/officeDocument/2006/relationships/slideLayout" Target="../slideLayouts/slideLayout140.xml"/><Relationship Id="rId9" Type="http://schemas.openxmlformats.org/officeDocument/2006/relationships/slideLayout" Target="../slideLayouts/slideLayout141.xml"/><Relationship Id="rId10" Type="http://schemas.openxmlformats.org/officeDocument/2006/relationships/slideLayout" Target="../slideLayouts/slideLayout142.xml"/></Relationships>
</file>

<file path=ppt/slideMasters/_rels/slideMaster14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54.xml"/><Relationship Id="rId12" Type="http://schemas.openxmlformats.org/officeDocument/2006/relationships/theme" Target="../theme/theme14.xml"/><Relationship Id="rId13" Type="http://schemas.openxmlformats.org/officeDocument/2006/relationships/image" Target="../media/image2.jpeg"/><Relationship Id="rId1" Type="http://schemas.openxmlformats.org/officeDocument/2006/relationships/slideLayout" Target="../slideLayouts/slideLayout144.xml"/><Relationship Id="rId2" Type="http://schemas.openxmlformats.org/officeDocument/2006/relationships/slideLayout" Target="../slideLayouts/slideLayout145.xml"/><Relationship Id="rId3" Type="http://schemas.openxmlformats.org/officeDocument/2006/relationships/slideLayout" Target="../slideLayouts/slideLayout146.xml"/><Relationship Id="rId4" Type="http://schemas.openxmlformats.org/officeDocument/2006/relationships/slideLayout" Target="../slideLayouts/slideLayout147.xml"/><Relationship Id="rId5" Type="http://schemas.openxmlformats.org/officeDocument/2006/relationships/slideLayout" Target="../slideLayouts/slideLayout148.xml"/><Relationship Id="rId6" Type="http://schemas.openxmlformats.org/officeDocument/2006/relationships/slideLayout" Target="../slideLayouts/slideLayout149.xml"/><Relationship Id="rId7" Type="http://schemas.openxmlformats.org/officeDocument/2006/relationships/slideLayout" Target="../slideLayouts/slideLayout150.xml"/><Relationship Id="rId8" Type="http://schemas.openxmlformats.org/officeDocument/2006/relationships/slideLayout" Target="../slideLayouts/slideLayout151.xml"/><Relationship Id="rId9" Type="http://schemas.openxmlformats.org/officeDocument/2006/relationships/slideLayout" Target="../slideLayouts/slideLayout152.xml"/><Relationship Id="rId10" Type="http://schemas.openxmlformats.org/officeDocument/2006/relationships/slideLayout" Target="../slideLayouts/slideLayout153.xml"/></Relationships>
</file>

<file path=ppt/slideMasters/_rels/slideMaster15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65.xml"/><Relationship Id="rId12" Type="http://schemas.openxmlformats.org/officeDocument/2006/relationships/theme" Target="../theme/theme15.xml"/><Relationship Id="rId1" Type="http://schemas.openxmlformats.org/officeDocument/2006/relationships/slideLayout" Target="../slideLayouts/slideLayout155.xml"/><Relationship Id="rId2" Type="http://schemas.openxmlformats.org/officeDocument/2006/relationships/slideLayout" Target="../slideLayouts/slideLayout156.xml"/><Relationship Id="rId3" Type="http://schemas.openxmlformats.org/officeDocument/2006/relationships/slideLayout" Target="../slideLayouts/slideLayout157.xml"/><Relationship Id="rId4" Type="http://schemas.openxmlformats.org/officeDocument/2006/relationships/slideLayout" Target="../slideLayouts/slideLayout158.xml"/><Relationship Id="rId5" Type="http://schemas.openxmlformats.org/officeDocument/2006/relationships/slideLayout" Target="../slideLayouts/slideLayout159.xml"/><Relationship Id="rId6" Type="http://schemas.openxmlformats.org/officeDocument/2006/relationships/slideLayout" Target="../slideLayouts/slideLayout160.xml"/><Relationship Id="rId7" Type="http://schemas.openxmlformats.org/officeDocument/2006/relationships/slideLayout" Target="../slideLayouts/slideLayout161.xml"/><Relationship Id="rId8" Type="http://schemas.openxmlformats.org/officeDocument/2006/relationships/slideLayout" Target="../slideLayouts/slideLayout162.xml"/><Relationship Id="rId9" Type="http://schemas.openxmlformats.org/officeDocument/2006/relationships/slideLayout" Target="../slideLayouts/slideLayout163.xml"/><Relationship Id="rId10" Type="http://schemas.openxmlformats.org/officeDocument/2006/relationships/slideLayout" Target="../slideLayouts/slideLayout164.xml"/></Relationships>
</file>

<file path=ppt/slideMasters/_rels/slideMaster16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76.xml"/><Relationship Id="rId12" Type="http://schemas.openxmlformats.org/officeDocument/2006/relationships/theme" Target="../theme/theme16.xml"/><Relationship Id="rId1" Type="http://schemas.openxmlformats.org/officeDocument/2006/relationships/slideLayout" Target="../slideLayouts/slideLayout166.xml"/><Relationship Id="rId2" Type="http://schemas.openxmlformats.org/officeDocument/2006/relationships/slideLayout" Target="../slideLayouts/slideLayout167.xml"/><Relationship Id="rId3" Type="http://schemas.openxmlformats.org/officeDocument/2006/relationships/slideLayout" Target="../slideLayouts/slideLayout168.xml"/><Relationship Id="rId4" Type="http://schemas.openxmlformats.org/officeDocument/2006/relationships/slideLayout" Target="../slideLayouts/slideLayout169.xml"/><Relationship Id="rId5" Type="http://schemas.openxmlformats.org/officeDocument/2006/relationships/slideLayout" Target="../slideLayouts/slideLayout170.xml"/><Relationship Id="rId6" Type="http://schemas.openxmlformats.org/officeDocument/2006/relationships/slideLayout" Target="../slideLayouts/slideLayout171.xml"/><Relationship Id="rId7" Type="http://schemas.openxmlformats.org/officeDocument/2006/relationships/slideLayout" Target="../slideLayouts/slideLayout172.xml"/><Relationship Id="rId8" Type="http://schemas.openxmlformats.org/officeDocument/2006/relationships/slideLayout" Target="../slideLayouts/slideLayout173.xml"/><Relationship Id="rId9" Type="http://schemas.openxmlformats.org/officeDocument/2006/relationships/slideLayout" Target="../slideLayouts/slideLayout174.xml"/><Relationship Id="rId10" Type="http://schemas.openxmlformats.org/officeDocument/2006/relationships/slideLayout" Target="../slideLayouts/slideLayout175.xml"/></Relationships>
</file>

<file path=ppt/slideMasters/_rels/slideMaster17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87.xml"/><Relationship Id="rId12" Type="http://schemas.openxmlformats.org/officeDocument/2006/relationships/theme" Target="../theme/theme17.xml"/><Relationship Id="rId1" Type="http://schemas.openxmlformats.org/officeDocument/2006/relationships/slideLayout" Target="../slideLayouts/slideLayout177.xml"/><Relationship Id="rId2" Type="http://schemas.openxmlformats.org/officeDocument/2006/relationships/slideLayout" Target="../slideLayouts/slideLayout178.xml"/><Relationship Id="rId3" Type="http://schemas.openxmlformats.org/officeDocument/2006/relationships/slideLayout" Target="../slideLayouts/slideLayout179.xml"/><Relationship Id="rId4" Type="http://schemas.openxmlformats.org/officeDocument/2006/relationships/slideLayout" Target="../slideLayouts/slideLayout180.xml"/><Relationship Id="rId5" Type="http://schemas.openxmlformats.org/officeDocument/2006/relationships/slideLayout" Target="../slideLayouts/slideLayout181.xml"/><Relationship Id="rId6" Type="http://schemas.openxmlformats.org/officeDocument/2006/relationships/slideLayout" Target="../slideLayouts/slideLayout182.xml"/><Relationship Id="rId7" Type="http://schemas.openxmlformats.org/officeDocument/2006/relationships/slideLayout" Target="../slideLayouts/slideLayout183.xml"/><Relationship Id="rId8" Type="http://schemas.openxmlformats.org/officeDocument/2006/relationships/slideLayout" Target="../slideLayouts/slideLayout184.xml"/><Relationship Id="rId9" Type="http://schemas.openxmlformats.org/officeDocument/2006/relationships/slideLayout" Target="../slideLayouts/slideLayout185.xml"/><Relationship Id="rId10" Type="http://schemas.openxmlformats.org/officeDocument/2006/relationships/slideLayout" Target="../slideLayouts/slideLayout186.xml"/></Relationships>
</file>

<file path=ppt/slideMasters/_rels/slideMaster18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98.xml"/><Relationship Id="rId12" Type="http://schemas.openxmlformats.org/officeDocument/2006/relationships/theme" Target="../theme/theme18.xml"/><Relationship Id="rId1" Type="http://schemas.openxmlformats.org/officeDocument/2006/relationships/slideLayout" Target="../slideLayouts/slideLayout188.xml"/><Relationship Id="rId2" Type="http://schemas.openxmlformats.org/officeDocument/2006/relationships/slideLayout" Target="../slideLayouts/slideLayout189.xml"/><Relationship Id="rId3" Type="http://schemas.openxmlformats.org/officeDocument/2006/relationships/slideLayout" Target="../slideLayouts/slideLayout190.xml"/><Relationship Id="rId4" Type="http://schemas.openxmlformats.org/officeDocument/2006/relationships/slideLayout" Target="../slideLayouts/slideLayout191.xml"/><Relationship Id="rId5" Type="http://schemas.openxmlformats.org/officeDocument/2006/relationships/slideLayout" Target="../slideLayouts/slideLayout192.xml"/><Relationship Id="rId6" Type="http://schemas.openxmlformats.org/officeDocument/2006/relationships/slideLayout" Target="../slideLayouts/slideLayout193.xml"/><Relationship Id="rId7" Type="http://schemas.openxmlformats.org/officeDocument/2006/relationships/slideLayout" Target="../slideLayouts/slideLayout194.xml"/><Relationship Id="rId8" Type="http://schemas.openxmlformats.org/officeDocument/2006/relationships/slideLayout" Target="../slideLayouts/slideLayout195.xml"/><Relationship Id="rId9" Type="http://schemas.openxmlformats.org/officeDocument/2006/relationships/slideLayout" Target="../slideLayouts/slideLayout196.xml"/><Relationship Id="rId10" Type="http://schemas.openxmlformats.org/officeDocument/2006/relationships/slideLayout" Target="../slideLayouts/slideLayout197.xml"/></Relationships>
</file>

<file path=ppt/slideMasters/_rels/slideMaster19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209.xml"/><Relationship Id="rId12" Type="http://schemas.openxmlformats.org/officeDocument/2006/relationships/theme" Target="../theme/theme19.xml"/><Relationship Id="rId1" Type="http://schemas.openxmlformats.org/officeDocument/2006/relationships/slideLayout" Target="../slideLayouts/slideLayout199.xml"/><Relationship Id="rId2" Type="http://schemas.openxmlformats.org/officeDocument/2006/relationships/slideLayout" Target="../slideLayouts/slideLayout200.xml"/><Relationship Id="rId3" Type="http://schemas.openxmlformats.org/officeDocument/2006/relationships/slideLayout" Target="../slideLayouts/slideLayout201.xml"/><Relationship Id="rId4" Type="http://schemas.openxmlformats.org/officeDocument/2006/relationships/slideLayout" Target="../slideLayouts/slideLayout202.xml"/><Relationship Id="rId5" Type="http://schemas.openxmlformats.org/officeDocument/2006/relationships/slideLayout" Target="../slideLayouts/slideLayout203.xml"/><Relationship Id="rId6" Type="http://schemas.openxmlformats.org/officeDocument/2006/relationships/slideLayout" Target="../slideLayouts/slideLayout204.xml"/><Relationship Id="rId7" Type="http://schemas.openxmlformats.org/officeDocument/2006/relationships/slideLayout" Target="../slideLayouts/slideLayout205.xml"/><Relationship Id="rId8" Type="http://schemas.openxmlformats.org/officeDocument/2006/relationships/slideLayout" Target="../slideLayouts/slideLayout206.xml"/><Relationship Id="rId9" Type="http://schemas.openxmlformats.org/officeDocument/2006/relationships/slideLayout" Target="../slideLayouts/slideLayout207.xml"/><Relationship Id="rId10" Type="http://schemas.openxmlformats.org/officeDocument/2006/relationships/slideLayout" Target="../slideLayouts/slideLayout208.xml"/></Relationships>
</file>

<file path=ppt/slideMasters/_rels/slideMaster2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22.xml"/><Relationship Id="rId12" Type="http://schemas.openxmlformats.org/officeDocument/2006/relationships/theme" Target="../theme/theme2.xml"/><Relationship Id="rId13" Type="http://schemas.openxmlformats.org/officeDocument/2006/relationships/image" Target="../media/image2.jpeg"/><Relationship Id="rId1" Type="http://schemas.openxmlformats.org/officeDocument/2006/relationships/slideLayout" Target="../slideLayouts/slideLayout1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1.xml"/></Relationships>
</file>

<file path=ppt/slideMasters/_rels/slideMaster20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220.xml"/><Relationship Id="rId12" Type="http://schemas.openxmlformats.org/officeDocument/2006/relationships/theme" Target="../theme/theme20.xml"/><Relationship Id="rId1" Type="http://schemas.openxmlformats.org/officeDocument/2006/relationships/slideLayout" Target="../slideLayouts/slideLayout210.xml"/><Relationship Id="rId2" Type="http://schemas.openxmlformats.org/officeDocument/2006/relationships/slideLayout" Target="../slideLayouts/slideLayout211.xml"/><Relationship Id="rId3" Type="http://schemas.openxmlformats.org/officeDocument/2006/relationships/slideLayout" Target="../slideLayouts/slideLayout212.xml"/><Relationship Id="rId4" Type="http://schemas.openxmlformats.org/officeDocument/2006/relationships/slideLayout" Target="../slideLayouts/slideLayout213.xml"/><Relationship Id="rId5" Type="http://schemas.openxmlformats.org/officeDocument/2006/relationships/slideLayout" Target="../slideLayouts/slideLayout214.xml"/><Relationship Id="rId6" Type="http://schemas.openxmlformats.org/officeDocument/2006/relationships/slideLayout" Target="../slideLayouts/slideLayout215.xml"/><Relationship Id="rId7" Type="http://schemas.openxmlformats.org/officeDocument/2006/relationships/slideLayout" Target="../slideLayouts/slideLayout216.xml"/><Relationship Id="rId8" Type="http://schemas.openxmlformats.org/officeDocument/2006/relationships/slideLayout" Target="../slideLayouts/slideLayout217.xml"/><Relationship Id="rId9" Type="http://schemas.openxmlformats.org/officeDocument/2006/relationships/slideLayout" Target="../slideLayouts/slideLayout218.xml"/><Relationship Id="rId10" Type="http://schemas.openxmlformats.org/officeDocument/2006/relationships/slideLayout" Target="../slideLayouts/slideLayout219.xml"/></Relationships>
</file>

<file path=ppt/slideMasters/_rels/slideMaster2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231.xml"/><Relationship Id="rId12" Type="http://schemas.openxmlformats.org/officeDocument/2006/relationships/theme" Target="../theme/theme21.xml"/><Relationship Id="rId1" Type="http://schemas.openxmlformats.org/officeDocument/2006/relationships/slideLayout" Target="../slideLayouts/slideLayout221.xml"/><Relationship Id="rId2" Type="http://schemas.openxmlformats.org/officeDocument/2006/relationships/slideLayout" Target="../slideLayouts/slideLayout222.xml"/><Relationship Id="rId3" Type="http://schemas.openxmlformats.org/officeDocument/2006/relationships/slideLayout" Target="../slideLayouts/slideLayout223.xml"/><Relationship Id="rId4" Type="http://schemas.openxmlformats.org/officeDocument/2006/relationships/slideLayout" Target="../slideLayouts/slideLayout224.xml"/><Relationship Id="rId5" Type="http://schemas.openxmlformats.org/officeDocument/2006/relationships/slideLayout" Target="../slideLayouts/slideLayout225.xml"/><Relationship Id="rId6" Type="http://schemas.openxmlformats.org/officeDocument/2006/relationships/slideLayout" Target="../slideLayouts/slideLayout226.xml"/><Relationship Id="rId7" Type="http://schemas.openxmlformats.org/officeDocument/2006/relationships/slideLayout" Target="../slideLayouts/slideLayout227.xml"/><Relationship Id="rId8" Type="http://schemas.openxmlformats.org/officeDocument/2006/relationships/slideLayout" Target="../slideLayouts/slideLayout228.xml"/><Relationship Id="rId9" Type="http://schemas.openxmlformats.org/officeDocument/2006/relationships/slideLayout" Target="../slideLayouts/slideLayout229.xml"/><Relationship Id="rId10" Type="http://schemas.openxmlformats.org/officeDocument/2006/relationships/slideLayout" Target="../slideLayouts/slideLayout230.xml"/></Relationships>
</file>

<file path=ppt/slideMasters/_rels/slideMaster22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242.xml"/><Relationship Id="rId12" Type="http://schemas.openxmlformats.org/officeDocument/2006/relationships/theme" Target="../theme/theme22.xml"/><Relationship Id="rId1" Type="http://schemas.openxmlformats.org/officeDocument/2006/relationships/slideLayout" Target="../slideLayouts/slideLayout232.xml"/><Relationship Id="rId2" Type="http://schemas.openxmlformats.org/officeDocument/2006/relationships/slideLayout" Target="../slideLayouts/slideLayout233.xml"/><Relationship Id="rId3" Type="http://schemas.openxmlformats.org/officeDocument/2006/relationships/slideLayout" Target="../slideLayouts/slideLayout234.xml"/><Relationship Id="rId4" Type="http://schemas.openxmlformats.org/officeDocument/2006/relationships/slideLayout" Target="../slideLayouts/slideLayout235.xml"/><Relationship Id="rId5" Type="http://schemas.openxmlformats.org/officeDocument/2006/relationships/slideLayout" Target="../slideLayouts/slideLayout236.xml"/><Relationship Id="rId6" Type="http://schemas.openxmlformats.org/officeDocument/2006/relationships/slideLayout" Target="../slideLayouts/slideLayout237.xml"/><Relationship Id="rId7" Type="http://schemas.openxmlformats.org/officeDocument/2006/relationships/slideLayout" Target="../slideLayouts/slideLayout238.xml"/><Relationship Id="rId8" Type="http://schemas.openxmlformats.org/officeDocument/2006/relationships/slideLayout" Target="../slideLayouts/slideLayout239.xml"/><Relationship Id="rId9" Type="http://schemas.openxmlformats.org/officeDocument/2006/relationships/slideLayout" Target="../slideLayouts/slideLayout240.xml"/><Relationship Id="rId10" Type="http://schemas.openxmlformats.org/officeDocument/2006/relationships/slideLayout" Target="../slideLayouts/slideLayout241.xml"/></Relationships>
</file>

<file path=ppt/slideMasters/_rels/slideMaster23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253.xml"/><Relationship Id="rId12" Type="http://schemas.openxmlformats.org/officeDocument/2006/relationships/theme" Target="../theme/theme23.xml"/><Relationship Id="rId1" Type="http://schemas.openxmlformats.org/officeDocument/2006/relationships/slideLayout" Target="../slideLayouts/slideLayout243.xml"/><Relationship Id="rId2" Type="http://schemas.openxmlformats.org/officeDocument/2006/relationships/slideLayout" Target="../slideLayouts/slideLayout244.xml"/><Relationship Id="rId3" Type="http://schemas.openxmlformats.org/officeDocument/2006/relationships/slideLayout" Target="../slideLayouts/slideLayout245.xml"/><Relationship Id="rId4" Type="http://schemas.openxmlformats.org/officeDocument/2006/relationships/slideLayout" Target="../slideLayouts/slideLayout246.xml"/><Relationship Id="rId5" Type="http://schemas.openxmlformats.org/officeDocument/2006/relationships/slideLayout" Target="../slideLayouts/slideLayout247.xml"/><Relationship Id="rId6" Type="http://schemas.openxmlformats.org/officeDocument/2006/relationships/slideLayout" Target="../slideLayouts/slideLayout248.xml"/><Relationship Id="rId7" Type="http://schemas.openxmlformats.org/officeDocument/2006/relationships/slideLayout" Target="../slideLayouts/slideLayout249.xml"/><Relationship Id="rId8" Type="http://schemas.openxmlformats.org/officeDocument/2006/relationships/slideLayout" Target="../slideLayouts/slideLayout250.xml"/><Relationship Id="rId9" Type="http://schemas.openxmlformats.org/officeDocument/2006/relationships/slideLayout" Target="../slideLayouts/slideLayout251.xml"/><Relationship Id="rId10" Type="http://schemas.openxmlformats.org/officeDocument/2006/relationships/slideLayout" Target="../slideLayouts/slideLayout252.xml"/></Relationships>
</file>

<file path=ppt/slideMasters/_rels/slideMaster24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264.xml"/><Relationship Id="rId12" Type="http://schemas.openxmlformats.org/officeDocument/2006/relationships/theme" Target="../theme/theme24.xml"/><Relationship Id="rId1" Type="http://schemas.openxmlformats.org/officeDocument/2006/relationships/slideLayout" Target="../slideLayouts/slideLayout254.xml"/><Relationship Id="rId2" Type="http://schemas.openxmlformats.org/officeDocument/2006/relationships/slideLayout" Target="../slideLayouts/slideLayout255.xml"/><Relationship Id="rId3" Type="http://schemas.openxmlformats.org/officeDocument/2006/relationships/slideLayout" Target="../slideLayouts/slideLayout256.xml"/><Relationship Id="rId4" Type="http://schemas.openxmlformats.org/officeDocument/2006/relationships/slideLayout" Target="../slideLayouts/slideLayout257.xml"/><Relationship Id="rId5" Type="http://schemas.openxmlformats.org/officeDocument/2006/relationships/slideLayout" Target="../slideLayouts/slideLayout258.xml"/><Relationship Id="rId6" Type="http://schemas.openxmlformats.org/officeDocument/2006/relationships/slideLayout" Target="../slideLayouts/slideLayout259.xml"/><Relationship Id="rId7" Type="http://schemas.openxmlformats.org/officeDocument/2006/relationships/slideLayout" Target="../slideLayouts/slideLayout260.xml"/><Relationship Id="rId8" Type="http://schemas.openxmlformats.org/officeDocument/2006/relationships/slideLayout" Target="../slideLayouts/slideLayout261.xml"/><Relationship Id="rId9" Type="http://schemas.openxmlformats.org/officeDocument/2006/relationships/slideLayout" Target="../slideLayouts/slideLayout262.xml"/><Relationship Id="rId10" Type="http://schemas.openxmlformats.org/officeDocument/2006/relationships/slideLayout" Target="../slideLayouts/slideLayout263.xml"/></Relationships>
</file>

<file path=ppt/slideMasters/_rels/slideMaster25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275.xml"/><Relationship Id="rId12" Type="http://schemas.openxmlformats.org/officeDocument/2006/relationships/theme" Target="../theme/theme25.xml"/><Relationship Id="rId1" Type="http://schemas.openxmlformats.org/officeDocument/2006/relationships/slideLayout" Target="../slideLayouts/slideLayout265.xml"/><Relationship Id="rId2" Type="http://schemas.openxmlformats.org/officeDocument/2006/relationships/slideLayout" Target="../slideLayouts/slideLayout266.xml"/><Relationship Id="rId3" Type="http://schemas.openxmlformats.org/officeDocument/2006/relationships/slideLayout" Target="../slideLayouts/slideLayout267.xml"/><Relationship Id="rId4" Type="http://schemas.openxmlformats.org/officeDocument/2006/relationships/slideLayout" Target="../slideLayouts/slideLayout268.xml"/><Relationship Id="rId5" Type="http://schemas.openxmlformats.org/officeDocument/2006/relationships/slideLayout" Target="../slideLayouts/slideLayout269.xml"/><Relationship Id="rId6" Type="http://schemas.openxmlformats.org/officeDocument/2006/relationships/slideLayout" Target="../slideLayouts/slideLayout270.xml"/><Relationship Id="rId7" Type="http://schemas.openxmlformats.org/officeDocument/2006/relationships/slideLayout" Target="../slideLayouts/slideLayout271.xml"/><Relationship Id="rId8" Type="http://schemas.openxmlformats.org/officeDocument/2006/relationships/slideLayout" Target="../slideLayouts/slideLayout272.xml"/><Relationship Id="rId9" Type="http://schemas.openxmlformats.org/officeDocument/2006/relationships/slideLayout" Target="../slideLayouts/slideLayout273.xml"/><Relationship Id="rId10" Type="http://schemas.openxmlformats.org/officeDocument/2006/relationships/slideLayout" Target="../slideLayouts/slideLayout274.xml"/></Relationships>
</file>

<file path=ppt/slideMasters/_rels/slideMaster26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286.xml"/><Relationship Id="rId12" Type="http://schemas.openxmlformats.org/officeDocument/2006/relationships/theme" Target="../theme/theme26.xml"/><Relationship Id="rId1" Type="http://schemas.openxmlformats.org/officeDocument/2006/relationships/slideLayout" Target="../slideLayouts/slideLayout276.xml"/><Relationship Id="rId2" Type="http://schemas.openxmlformats.org/officeDocument/2006/relationships/slideLayout" Target="../slideLayouts/slideLayout277.xml"/><Relationship Id="rId3" Type="http://schemas.openxmlformats.org/officeDocument/2006/relationships/slideLayout" Target="../slideLayouts/slideLayout278.xml"/><Relationship Id="rId4" Type="http://schemas.openxmlformats.org/officeDocument/2006/relationships/slideLayout" Target="../slideLayouts/slideLayout279.xml"/><Relationship Id="rId5" Type="http://schemas.openxmlformats.org/officeDocument/2006/relationships/slideLayout" Target="../slideLayouts/slideLayout280.xml"/><Relationship Id="rId6" Type="http://schemas.openxmlformats.org/officeDocument/2006/relationships/slideLayout" Target="../slideLayouts/slideLayout281.xml"/><Relationship Id="rId7" Type="http://schemas.openxmlformats.org/officeDocument/2006/relationships/slideLayout" Target="../slideLayouts/slideLayout282.xml"/><Relationship Id="rId8" Type="http://schemas.openxmlformats.org/officeDocument/2006/relationships/slideLayout" Target="../slideLayouts/slideLayout283.xml"/><Relationship Id="rId9" Type="http://schemas.openxmlformats.org/officeDocument/2006/relationships/slideLayout" Target="../slideLayouts/slideLayout284.xml"/><Relationship Id="rId10" Type="http://schemas.openxmlformats.org/officeDocument/2006/relationships/slideLayout" Target="../slideLayouts/slideLayout285.xml"/></Relationships>
</file>

<file path=ppt/slideMasters/_rels/slideMaster27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297.xml"/><Relationship Id="rId12" Type="http://schemas.openxmlformats.org/officeDocument/2006/relationships/theme" Target="../theme/theme27.xml"/><Relationship Id="rId13" Type="http://schemas.openxmlformats.org/officeDocument/2006/relationships/image" Target="../media/image3.jpeg"/><Relationship Id="rId1" Type="http://schemas.openxmlformats.org/officeDocument/2006/relationships/slideLayout" Target="../slideLayouts/slideLayout287.xml"/><Relationship Id="rId2" Type="http://schemas.openxmlformats.org/officeDocument/2006/relationships/slideLayout" Target="../slideLayouts/slideLayout288.xml"/><Relationship Id="rId3" Type="http://schemas.openxmlformats.org/officeDocument/2006/relationships/slideLayout" Target="../slideLayouts/slideLayout289.xml"/><Relationship Id="rId4" Type="http://schemas.openxmlformats.org/officeDocument/2006/relationships/slideLayout" Target="../slideLayouts/slideLayout290.xml"/><Relationship Id="rId5" Type="http://schemas.openxmlformats.org/officeDocument/2006/relationships/slideLayout" Target="../slideLayouts/slideLayout291.xml"/><Relationship Id="rId6" Type="http://schemas.openxmlformats.org/officeDocument/2006/relationships/slideLayout" Target="../slideLayouts/slideLayout292.xml"/><Relationship Id="rId7" Type="http://schemas.openxmlformats.org/officeDocument/2006/relationships/slideLayout" Target="../slideLayouts/slideLayout293.xml"/><Relationship Id="rId8" Type="http://schemas.openxmlformats.org/officeDocument/2006/relationships/slideLayout" Target="../slideLayouts/slideLayout294.xml"/><Relationship Id="rId9" Type="http://schemas.openxmlformats.org/officeDocument/2006/relationships/slideLayout" Target="../slideLayouts/slideLayout295.xml"/><Relationship Id="rId10" Type="http://schemas.openxmlformats.org/officeDocument/2006/relationships/slideLayout" Target="../slideLayouts/slideLayout296.xml"/></Relationships>
</file>

<file path=ppt/slideMasters/_rels/slideMaster3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33.xml"/><Relationship Id="rId12" Type="http://schemas.openxmlformats.org/officeDocument/2006/relationships/theme" Target="../theme/theme3.xml"/><Relationship Id="rId13" Type="http://schemas.openxmlformats.org/officeDocument/2006/relationships/image" Target="../media/image2.jpeg"/><Relationship Id="rId1" Type="http://schemas.openxmlformats.org/officeDocument/2006/relationships/slideLayout" Target="../slideLayouts/slideLayout23.xml"/><Relationship Id="rId2" Type="http://schemas.openxmlformats.org/officeDocument/2006/relationships/slideLayout" Target="../slideLayouts/slideLayout24.xml"/><Relationship Id="rId3" Type="http://schemas.openxmlformats.org/officeDocument/2006/relationships/slideLayout" Target="../slideLayouts/slideLayout25.xml"/><Relationship Id="rId4" Type="http://schemas.openxmlformats.org/officeDocument/2006/relationships/slideLayout" Target="../slideLayouts/slideLayout26.xml"/><Relationship Id="rId5" Type="http://schemas.openxmlformats.org/officeDocument/2006/relationships/slideLayout" Target="../slideLayouts/slideLayout27.xml"/><Relationship Id="rId6" Type="http://schemas.openxmlformats.org/officeDocument/2006/relationships/slideLayout" Target="../slideLayouts/slideLayout28.xml"/><Relationship Id="rId7" Type="http://schemas.openxmlformats.org/officeDocument/2006/relationships/slideLayout" Target="../slideLayouts/slideLayout29.xml"/><Relationship Id="rId8" Type="http://schemas.openxmlformats.org/officeDocument/2006/relationships/slideLayout" Target="../slideLayouts/slideLayout30.xml"/><Relationship Id="rId9" Type="http://schemas.openxmlformats.org/officeDocument/2006/relationships/slideLayout" Target="../slideLayouts/slideLayout31.xml"/><Relationship Id="rId10" Type="http://schemas.openxmlformats.org/officeDocument/2006/relationships/slideLayout" Target="../slideLayouts/slideLayout32.xml"/></Relationships>
</file>

<file path=ppt/slideMasters/_rels/slideMaster4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44.xml"/><Relationship Id="rId12" Type="http://schemas.openxmlformats.org/officeDocument/2006/relationships/theme" Target="../theme/theme4.xml"/><Relationship Id="rId13" Type="http://schemas.openxmlformats.org/officeDocument/2006/relationships/image" Target="../media/image2.jpeg"/><Relationship Id="rId1" Type="http://schemas.openxmlformats.org/officeDocument/2006/relationships/slideLayout" Target="../slideLayouts/slideLayout34.xml"/><Relationship Id="rId2" Type="http://schemas.openxmlformats.org/officeDocument/2006/relationships/slideLayout" Target="../slideLayouts/slideLayout35.xml"/><Relationship Id="rId3" Type="http://schemas.openxmlformats.org/officeDocument/2006/relationships/slideLayout" Target="../slideLayouts/slideLayout36.xml"/><Relationship Id="rId4" Type="http://schemas.openxmlformats.org/officeDocument/2006/relationships/slideLayout" Target="../slideLayouts/slideLayout37.xml"/><Relationship Id="rId5" Type="http://schemas.openxmlformats.org/officeDocument/2006/relationships/slideLayout" Target="../slideLayouts/slideLayout38.xml"/><Relationship Id="rId6" Type="http://schemas.openxmlformats.org/officeDocument/2006/relationships/slideLayout" Target="../slideLayouts/slideLayout39.xml"/><Relationship Id="rId7" Type="http://schemas.openxmlformats.org/officeDocument/2006/relationships/slideLayout" Target="../slideLayouts/slideLayout40.xml"/><Relationship Id="rId8" Type="http://schemas.openxmlformats.org/officeDocument/2006/relationships/slideLayout" Target="../slideLayouts/slideLayout41.xml"/><Relationship Id="rId9" Type="http://schemas.openxmlformats.org/officeDocument/2006/relationships/slideLayout" Target="../slideLayouts/slideLayout42.xml"/><Relationship Id="rId10" Type="http://schemas.openxmlformats.org/officeDocument/2006/relationships/slideLayout" Target="../slideLayouts/slideLayout43.xml"/></Relationships>
</file>

<file path=ppt/slideMasters/_rels/slideMaster5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55.xml"/><Relationship Id="rId12" Type="http://schemas.openxmlformats.org/officeDocument/2006/relationships/theme" Target="../theme/theme5.xml"/><Relationship Id="rId13" Type="http://schemas.openxmlformats.org/officeDocument/2006/relationships/image" Target="../media/image2.jpeg"/><Relationship Id="rId1" Type="http://schemas.openxmlformats.org/officeDocument/2006/relationships/slideLayout" Target="../slideLayouts/slideLayout45.xml"/><Relationship Id="rId2" Type="http://schemas.openxmlformats.org/officeDocument/2006/relationships/slideLayout" Target="../slideLayouts/slideLayout46.xml"/><Relationship Id="rId3" Type="http://schemas.openxmlformats.org/officeDocument/2006/relationships/slideLayout" Target="../slideLayouts/slideLayout47.xml"/><Relationship Id="rId4" Type="http://schemas.openxmlformats.org/officeDocument/2006/relationships/slideLayout" Target="../slideLayouts/slideLayout48.xml"/><Relationship Id="rId5" Type="http://schemas.openxmlformats.org/officeDocument/2006/relationships/slideLayout" Target="../slideLayouts/slideLayout49.xml"/><Relationship Id="rId6" Type="http://schemas.openxmlformats.org/officeDocument/2006/relationships/slideLayout" Target="../slideLayouts/slideLayout50.xml"/><Relationship Id="rId7" Type="http://schemas.openxmlformats.org/officeDocument/2006/relationships/slideLayout" Target="../slideLayouts/slideLayout51.xml"/><Relationship Id="rId8" Type="http://schemas.openxmlformats.org/officeDocument/2006/relationships/slideLayout" Target="../slideLayouts/slideLayout52.xml"/><Relationship Id="rId9" Type="http://schemas.openxmlformats.org/officeDocument/2006/relationships/slideLayout" Target="../slideLayouts/slideLayout53.xml"/><Relationship Id="rId10" Type="http://schemas.openxmlformats.org/officeDocument/2006/relationships/slideLayout" Target="../slideLayouts/slideLayout54.xml"/></Relationships>
</file>

<file path=ppt/slideMasters/_rels/slideMaster6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66.xml"/><Relationship Id="rId12" Type="http://schemas.openxmlformats.org/officeDocument/2006/relationships/theme" Target="../theme/theme6.xml"/><Relationship Id="rId13" Type="http://schemas.openxmlformats.org/officeDocument/2006/relationships/image" Target="../media/image2.jpeg"/><Relationship Id="rId1" Type="http://schemas.openxmlformats.org/officeDocument/2006/relationships/slideLayout" Target="../slideLayouts/slideLayout56.xml"/><Relationship Id="rId2" Type="http://schemas.openxmlformats.org/officeDocument/2006/relationships/slideLayout" Target="../slideLayouts/slideLayout57.xml"/><Relationship Id="rId3" Type="http://schemas.openxmlformats.org/officeDocument/2006/relationships/slideLayout" Target="../slideLayouts/slideLayout58.xml"/><Relationship Id="rId4" Type="http://schemas.openxmlformats.org/officeDocument/2006/relationships/slideLayout" Target="../slideLayouts/slideLayout59.xml"/><Relationship Id="rId5" Type="http://schemas.openxmlformats.org/officeDocument/2006/relationships/slideLayout" Target="../slideLayouts/slideLayout60.xml"/><Relationship Id="rId6" Type="http://schemas.openxmlformats.org/officeDocument/2006/relationships/slideLayout" Target="../slideLayouts/slideLayout61.xml"/><Relationship Id="rId7" Type="http://schemas.openxmlformats.org/officeDocument/2006/relationships/slideLayout" Target="../slideLayouts/slideLayout62.xml"/><Relationship Id="rId8" Type="http://schemas.openxmlformats.org/officeDocument/2006/relationships/slideLayout" Target="../slideLayouts/slideLayout63.xml"/><Relationship Id="rId9" Type="http://schemas.openxmlformats.org/officeDocument/2006/relationships/slideLayout" Target="../slideLayouts/slideLayout64.xml"/><Relationship Id="rId10" Type="http://schemas.openxmlformats.org/officeDocument/2006/relationships/slideLayout" Target="../slideLayouts/slideLayout65.xml"/></Relationships>
</file>

<file path=ppt/slideMasters/_rels/slideMaster7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77.xml"/><Relationship Id="rId12" Type="http://schemas.openxmlformats.org/officeDocument/2006/relationships/theme" Target="../theme/theme7.xml"/><Relationship Id="rId13" Type="http://schemas.openxmlformats.org/officeDocument/2006/relationships/image" Target="../media/image2.jpeg"/><Relationship Id="rId1" Type="http://schemas.openxmlformats.org/officeDocument/2006/relationships/slideLayout" Target="../slideLayouts/slideLayout67.xml"/><Relationship Id="rId2" Type="http://schemas.openxmlformats.org/officeDocument/2006/relationships/slideLayout" Target="../slideLayouts/slideLayout68.xml"/><Relationship Id="rId3" Type="http://schemas.openxmlformats.org/officeDocument/2006/relationships/slideLayout" Target="../slideLayouts/slideLayout69.xml"/><Relationship Id="rId4" Type="http://schemas.openxmlformats.org/officeDocument/2006/relationships/slideLayout" Target="../slideLayouts/slideLayout70.xml"/><Relationship Id="rId5" Type="http://schemas.openxmlformats.org/officeDocument/2006/relationships/slideLayout" Target="../slideLayouts/slideLayout71.xml"/><Relationship Id="rId6" Type="http://schemas.openxmlformats.org/officeDocument/2006/relationships/slideLayout" Target="../slideLayouts/slideLayout72.xml"/><Relationship Id="rId7" Type="http://schemas.openxmlformats.org/officeDocument/2006/relationships/slideLayout" Target="../slideLayouts/slideLayout73.xml"/><Relationship Id="rId8" Type="http://schemas.openxmlformats.org/officeDocument/2006/relationships/slideLayout" Target="../slideLayouts/slideLayout74.xml"/><Relationship Id="rId9" Type="http://schemas.openxmlformats.org/officeDocument/2006/relationships/slideLayout" Target="../slideLayouts/slideLayout75.xml"/><Relationship Id="rId10" Type="http://schemas.openxmlformats.org/officeDocument/2006/relationships/slideLayout" Target="../slideLayouts/slideLayout76.xml"/></Relationships>
</file>

<file path=ppt/slideMasters/_rels/slideMaster8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88.xml"/><Relationship Id="rId12" Type="http://schemas.openxmlformats.org/officeDocument/2006/relationships/theme" Target="../theme/theme8.xml"/><Relationship Id="rId13" Type="http://schemas.openxmlformats.org/officeDocument/2006/relationships/image" Target="../media/image2.jpeg"/><Relationship Id="rId1" Type="http://schemas.openxmlformats.org/officeDocument/2006/relationships/slideLayout" Target="../slideLayouts/slideLayout78.xml"/><Relationship Id="rId2" Type="http://schemas.openxmlformats.org/officeDocument/2006/relationships/slideLayout" Target="../slideLayouts/slideLayout79.xml"/><Relationship Id="rId3" Type="http://schemas.openxmlformats.org/officeDocument/2006/relationships/slideLayout" Target="../slideLayouts/slideLayout80.xml"/><Relationship Id="rId4" Type="http://schemas.openxmlformats.org/officeDocument/2006/relationships/slideLayout" Target="../slideLayouts/slideLayout81.xml"/><Relationship Id="rId5" Type="http://schemas.openxmlformats.org/officeDocument/2006/relationships/slideLayout" Target="../slideLayouts/slideLayout82.xml"/><Relationship Id="rId6" Type="http://schemas.openxmlformats.org/officeDocument/2006/relationships/slideLayout" Target="../slideLayouts/slideLayout83.xml"/><Relationship Id="rId7" Type="http://schemas.openxmlformats.org/officeDocument/2006/relationships/slideLayout" Target="../slideLayouts/slideLayout84.xml"/><Relationship Id="rId8" Type="http://schemas.openxmlformats.org/officeDocument/2006/relationships/slideLayout" Target="../slideLayouts/slideLayout85.xml"/><Relationship Id="rId9" Type="http://schemas.openxmlformats.org/officeDocument/2006/relationships/slideLayout" Target="../slideLayouts/slideLayout86.xml"/><Relationship Id="rId10" Type="http://schemas.openxmlformats.org/officeDocument/2006/relationships/slideLayout" Target="../slideLayouts/slideLayout87.xml"/></Relationships>
</file>

<file path=ppt/slideMasters/_rels/slideMaster9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99.xml"/><Relationship Id="rId12" Type="http://schemas.openxmlformats.org/officeDocument/2006/relationships/theme" Target="../theme/theme9.xml"/><Relationship Id="rId13" Type="http://schemas.openxmlformats.org/officeDocument/2006/relationships/image" Target="../media/image2.jpeg"/><Relationship Id="rId1" Type="http://schemas.openxmlformats.org/officeDocument/2006/relationships/slideLayout" Target="../slideLayouts/slideLayout89.xml"/><Relationship Id="rId2" Type="http://schemas.openxmlformats.org/officeDocument/2006/relationships/slideLayout" Target="../slideLayouts/slideLayout90.xml"/><Relationship Id="rId3" Type="http://schemas.openxmlformats.org/officeDocument/2006/relationships/slideLayout" Target="../slideLayouts/slideLayout91.xml"/><Relationship Id="rId4" Type="http://schemas.openxmlformats.org/officeDocument/2006/relationships/slideLayout" Target="../slideLayouts/slideLayout92.xml"/><Relationship Id="rId5" Type="http://schemas.openxmlformats.org/officeDocument/2006/relationships/slideLayout" Target="../slideLayouts/slideLayout93.xml"/><Relationship Id="rId6" Type="http://schemas.openxmlformats.org/officeDocument/2006/relationships/slideLayout" Target="../slideLayouts/slideLayout94.xml"/><Relationship Id="rId7" Type="http://schemas.openxmlformats.org/officeDocument/2006/relationships/slideLayout" Target="../slideLayouts/slideLayout95.xml"/><Relationship Id="rId8" Type="http://schemas.openxmlformats.org/officeDocument/2006/relationships/slideLayout" Target="../slideLayouts/slideLayout96.xml"/><Relationship Id="rId9" Type="http://schemas.openxmlformats.org/officeDocument/2006/relationships/slideLayout" Target="../slideLayouts/slideLayout97.xml"/><Relationship Id="rId10" Type="http://schemas.openxmlformats.org/officeDocument/2006/relationships/slideLayout" Target="../slideLayouts/slideLayout9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1270000" y="2971800"/>
            <a:ext cx="10464800" cy="38100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vert="horz" wrap="square" lIns="50788" tIns="50788" rIns="50788" bIns="5078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Gill Sans" charset="0"/>
              </a:rPr>
              <a:t>Click to edit Master title style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5644" r:id="rId1"/>
    <p:sldLayoutId id="2147485645" r:id="rId2"/>
    <p:sldLayoutId id="2147485646" r:id="rId3"/>
    <p:sldLayoutId id="2147485647" r:id="rId4"/>
    <p:sldLayoutId id="2147485648" r:id="rId5"/>
    <p:sldLayoutId id="2147485649" r:id="rId6"/>
    <p:sldLayoutId id="2147485650" r:id="rId7"/>
    <p:sldLayoutId id="2147485651" r:id="rId8"/>
    <p:sldLayoutId id="2147485652" r:id="rId9"/>
    <p:sldLayoutId id="2147485653" r:id="rId10"/>
    <p:sldLayoutId id="2147485654" r:id="rId11"/>
  </p:sldLayoutIdLst>
  <p:transition xmlns:p14="http://schemas.microsoft.com/office/powerpoint/2010/main">
    <p:fade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+mj-lt"/>
          <a:ea typeface="+mj-ea"/>
          <a:cs typeface="+mj-cs"/>
          <a:sym typeface="Gill Sans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-128"/>
          <a:cs typeface="ヒラギノ角ゴ ProN W3" charset="-128"/>
          <a:sym typeface="Gill Sans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-128"/>
          <a:cs typeface="ヒラギノ角ゴ ProN W3" charset="-128"/>
          <a:sym typeface="Gill Sans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-128"/>
          <a:cs typeface="ヒラギノ角ゴ ProN W3" charset="-128"/>
          <a:sym typeface="Gill Sans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-128"/>
          <a:cs typeface="ヒラギノ角ゴ ProN W3" charset="-128"/>
          <a:sym typeface="Gill Sans" charset="0"/>
        </a:defRPr>
      </a:lvl5pPr>
      <a:lvl6pPr marL="457105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-128"/>
          <a:cs typeface="ヒラギノ角ゴ ProN W3" charset="-128"/>
          <a:sym typeface="Gill Sans" charset="0"/>
        </a:defRPr>
      </a:lvl6pPr>
      <a:lvl7pPr marL="914213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-128"/>
          <a:cs typeface="ヒラギノ角ゴ ProN W3" charset="-128"/>
          <a:sym typeface="Gill Sans" charset="0"/>
        </a:defRPr>
      </a:lvl7pPr>
      <a:lvl8pPr marL="1371319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-128"/>
          <a:cs typeface="ヒラギノ角ゴ ProN W3" charset="-128"/>
          <a:sym typeface="Gill Sans" charset="0"/>
        </a:defRPr>
      </a:lvl8pPr>
      <a:lvl9pPr marL="1828424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-128"/>
          <a:cs typeface="ヒラギノ角ゴ ProN W3" charset="-128"/>
          <a:sym typeface="Gill Sans" charset="0"/>
        </a:defRPr>
      </a:lvl9pPr>
    </p:titleStyle>
    <p:bodyStyle>
      <a:lvl1pPr marL="341313" indent="-341313"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1pPr>
      <a:lvl2pPr marL="741363" indent="-284163"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2pPr>
      <a:lvl3pPr marL="1141413" indent="-227013"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3pPr>
      <a:lvl4pPr marL="1598613" indent="-227013"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4pPr>
      <a:lvl5pPr marL="2055813" indent="-227013"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5pPr>
      <a:lvl6pPr marL="457105"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6pPr>
      <a:lvl7pPr marL="914213"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7pPr>
      <a:lvl8pPr marL="1371319"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8pPr>
      <a:lvl9pPr marL="1828424"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9pPr>
    </p:bodyStyle>
    <p:otherStyle>
      <a:defPPr>
        <a:defRPr lang="en-US"/>
      </a:defPPr>
      <a:lvl1pPr marL="0" algn="l" defTabSz="45710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05" algn="l" defTabSz="45710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213" algn="l" defTabSz="45710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319" algn="l" defTabSz="45710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424" algn="l" defTabSz="45710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534" algn="l" defTabSz="45710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637" algn="l" defTabSz="45710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745" algn="l" defTabSz="45710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6852" algn="l" defTabSz="45710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8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1270000" y="254000"/>
            <a:ext cx="10464800" cy="24384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vert="horz" wrap="square" lIns="50788" tIns="50788" rIns="50788" bIns="5078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Gill Sans" charset="0"/>
              </a:rPr>
              <a:t>Click to edit Master title style</a:t>
            </a:r>
          </a:p>
        </p:txBody>
      </p:sp>
      <p:sp>
        <p:nvSpPr>
          <p:cNvPr id="111619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1270000" y="2768600"/>
            <a:ext cx="10464800" cy="57150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vert="horz" wrap="square" lIns="50788" tIns="50788" rIns="50788" bIns="5078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Gill Sans" charset="0"/>
              </a:rPr>
              <a:t>Click to edit Master text styles</a:t>
            </a:r>
          </a:p>
          <a:p>
            <a:pPr lvl="1"/>
            <a:r>
              <a:rPr lang="en-US">
                <a:sym typeface="Gill Sans" charset="0"/>
              </a:rPr>
              <a:t>Second level</a:t>
            </a:r>
          </a:p>
          <a:p>
            <a:pPr lvl="2"/>
            <a:r>
              <a:rPr lang="en-US">
                <a:sym typeface="Gill Sans" charset="0"/>
              </a:rPr>
              <a:t>Third level</a:t>
            </a:r>
          </a:p>
          <a:p>
            <a:pPr lvl="3"/>
            <a:r>
              <a:rPr lang="en-US">
                <a:sym typeface="Gill Sans" charset="0"/>
              </a:rPr>
              <a:t>Fourth level</a:t>
            </a:r>
          </a:p>
          <a:p>
            <a:pPr lvl="4"/>
            <a:r>
              <a:rPr lang="en-US">
                <a:sym typeface="Gill Sans" charset="0"/>
              </a:rPr>
              <a:t>Fifth level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5743" r:id="rId1"/>
    <p:sldLayoutId id="2147485744" r:id="rId2"/>
    <p:sldLayoutId id="2147485745" r:id="rId3"/>
    <p:sldLayoutId id="2147485746" r:id="rId4"/>
    <p:sldLayoutId id="2147485747" r:id="rId5"/>
    <p:sldLayoutId id="2147485748" r:id="rId6"/>
    <p:sldLayoutId id="2147485749" r:id="rId7"/>
    <p:sldLayoutId id="2147485750" r:id="rId8"/>
    <p:sldLayoutId id="2147485751" r:id="rId9"/>
    <p:sldLayoutId id="2147485752" r:id="rId10"/>
    <p:sldLayoutId id="2147485753" r:id="rId11"/>
  </p:sldLayoutIdLst>
  <p:transition xmlns:p14="http://schemas.microsoft.com/office/powerpoint/2010/main">
    <p:fade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+mj-lt"/>
          <a:ea typeface="+mj-ea"/>
          <a:cs typeface="+mj-cs"/>
          <a:sym typeface="Gill Sans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-128"/>
          <a:cs typeface="ヒラギノ角ゴ ProN W3" charset="-128"/>
          <a:sym typeface="Gill Sans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-128"/>
          <a:cs typeface="ヒラギノ角ゴ ProN W3" charset="-128"/>
          <a:sym typeface="Gill Sans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-128"/>
          <a:cs typeface="ヒラギノ角ゴ ProN W3" charset="-128"/>
          <a:sym typeface="Gill Sans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-128"/>
          <a:cs typeface="ヒラギノ角ゴ ProN W3" charset="-128"/>
          <a:sym typeface="Gill Sans" charset="0"/>
        </a:defRPr>
      </a:lvl5pPr>
      <a:lvl6pPr marL="457105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-128"/>
          <a:cs typeface="ヒラギノ角ゴ ProN W3" charset="-128"/>
          <a:sym typeface="Gill Sans" charset="0"/>
        </a:defRPr>
      </a:lvl6pPr>
      <a:lvl7pPr marL="914213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-128"/>
          <a:cs typeface="ヒラギノ角ゴ ProN W3" charset="-128"/>
          <a:sym typeface="Gill Sans" charset="0"/>
        </a:defRPr>
      </a:lvl7pPr>
      <a:lvl8pPr marL="1371319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-128"/>
          <a:cs typeface="ヒラギノ角ゴ ProN W3" charset="-128"/>
          <a:sym typeface="Gill Sans" charset="0"/>
        </a:defRPr>
      </a:lvl8pPr>
      <a:lvl9pPr marL="1828424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-128"/>
          <a:cs typeface="ヒラギノ角ゴ ProN W3" charset="-128"/>
          <a:sym typeface="Gill Sans" charset="0"/>
        </a:defRPr>
      </a:lvl9pPr>
    </p:titleStyle>
    <p:bodyStyle>
      <a:lvl1pPr marL="758825" indent="-492125" algn="l" rtl="0" eaLnBrk="0" fontAlgn="base" hangingPunct="0">
        <a:spcBef>
          <a:spcPts val="3800"/>
        </a:spcBef>
        <a:spcAft>
          <a:spcPct val="0"/>
        </a:spcAft>
        <a:buSzPct val="171000"/>
        <a:buFont typeface="Gill Sans" charset="0"/>
        <a:buChar char="•"/>
        <a:defRPr sz="31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1pPr>
      <a:lvl2pPr marL="1203325" indent="-492125" algn="l" rtl="0" eaLnBrk="0" fontAlgn="base" hangingPunct="0">
        <a:spcBef>
          <a:spcPts val="3800"/>
        </a:spcBef>
        <a:spcAft>
          <a:spcPct val="0"/>
        </a:spcAft>
        <a:buSzPct val="171000"/>
        <a:buFont typeface="Gill Sans" charset="0"/>
        <a:buChar char="•"/>
        <a:defRPr sz="31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2pPr>
      <a:lvl3pPr marL="1647825" indent="-492125" algn="l" rtl="0" eaLnBrk="0" fontAlgn="base" hangingPunct="0">
        <a:spcBef>
          <a:spcPts val="3800"/>
        </a:spcBef>
        <a:spcAft>
          <a:spcPct val="0"/>
        </a:spcAft>
        <a:buSzPct val="171000"/>
        <a:buFont typeface="Gill Sans" charset="0"/>
        <a:buChar char="•"/>
        <a:defRPr sz="31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3pPr>
      <a:lvl4pPr marL="2092325" indent="-492125" algn="l" rtl="0" eaLnBrk="0" fontAlgn="base" hangingPunct="0">
        <a:spcBef>
          <a:spcPts val="3800"/>
        </a:spcBef>
        <a:spcAft>
          <a:spcPct val="0"/>
        </a:spcAft>
        <a:buSzPct val="171000"/>
        <a:buFont typeface="Gill Sans" charset="0"/>
        <a:buChar char="•"/>
        <a:defRPr sz="31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4pPr>
      <a:lvl5pPr marL="2536825" indent="-492125" algn="l" rtl="0" eaLnBrk="0" fontAlgn="base" hangingPunct="0">
        <a:spcBef>
          <a:spcPts val="3800"/>
        </a:spcBef>
        <a:spcAft>
          <a:spcPct val="0"/>
        </a:spcAft>
        <a:buSzPct val="171000"/>
        <a:buFont typeface="Gill Sans" charset="0"/>
        <a:buChar char="•"/>
        <a:defRPr sz="31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5pPr>
      <a:lvl6pPr marL="2995000" indent="-493611" algn="l" rtl="0" fontAlgn="base">
        <a:spcBef>
          <a:spcPts val="3800"/>
        </a:spcBef>
        <a:spcAft>
          <a:spcPct val="0"/>
        </a:spcAft>
        <a:buSzPct val="171000"/>
        <a:buFont typeface="Gill Sans" charset="0"/>
        <a:buChar char="•"/>
        <a:defRPr sz="31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6pPr>
      <a:lvl7pPr marL="3452107" indent="-493611" algn="l" rtl="0" fontAlgn="base">
        <a:spcBef>
          <a:spcPts val="3800"/>
        </a:spcBef>
        <a:spcAft>
          <a:spcPct val="0"/>
        </a:spcAft>
        <a:buSzPct val="171000"/>
        <a:buFont typeface="Gill Sans" charset="0"/>
        <a:buChar char="•"/>
        <a:defRPr sz="31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7pPr>
      <a:lvl8pPr marL="3909214" indent="-493611" algn="l" rtl="0" fontAlgn="base">
        <a:spcBef>
          <a:spcPts val="3800"/>
        </a:spcBef>
        <a:spcAft>
          <a:spcPct val="0"/>
        </a:spcAft>
        <a:buSzPct val="171000"/>
        <a:buFont typeface="Gill Sans" charset="0"/>
        <a:buChar char="•"/>
        <a:defRPr sz="31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8pPr>
      <a:lvl9pPr marL="4366319" indent="-493611" algn="l" rtl="0" fontAlgn="base">
        <a:spcBef>
          <a:spcPts val="3800"/>
        </a:spcBef>
        <a:spcAft>
          <a:spcPct val="0"/>
        </a:spcAft>
        <a:buSzPct val="171000"/>
        <a:buFont typeface="Gill Sans" charset="0"/>
        <a:buChar char="•"/>
        <a:defRPr sz="31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9pPr>
    </p:bodyStyle>
    <p:otherStyle>
      <a:defPPr>
        <a:defRPr lang="en-US"/>
      </a:defPPr>
      <a:lvl1pPr marL="0" algn="l" defTabSz="45710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05" algn="l" defTabSz="45710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213" algn="l" defTabSz="45710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319" algn="l" defTabSz="45710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424" algn="l" defTabSz="45710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534" algn="l" defTabSz="45710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637" algn="l" defTabSz="45710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745" algn="l" defTabSz="45710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6852" algn="l" defTabSz="45710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906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1270000" y="254000"/>
            <a:ext cx="10464800" cy="24384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vert="horz" wrap="square" lIns="50788" tIns="50788" rIns="50788" bIns="5078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Gill Sans" charset="0"/>
              </a:rPr>
              <a:t>Click to edit Master title style</a:t>
            </a:r>
          </a:p>
        </p:txBody>
      </p:sp>
      <p:sp>
        <p:nvSpPr>
          <p:cNvPr id="123907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7772400" y="2768600"/>
            <a:ext cx="3962400" cy="57150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vert="horz" wrap="square" lIns="50788" tIns="50788" rIns="50788" bIns="5078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Gill Sans" charset="0"/>
              </a:rPr>
              <a:t>Click to edit Master text styles</a:t>
            </a:r>
          </a:p>
          <a:p>
            <a:pPr lvl="1"/>
            <a:r>
              <a:rPr lang="en-US">
                <a:sym typeface="Gill Sans" charset="0"/>
              </a:rPr>
              <a:t>Second level</a:t>
            </a:r>
          </a:p>
          <a:p>
            <a:pPr lvl="2"/>
            <a:r>
              <a:rPr lang="en-US">
                <a:sym typeface="Gill Sans" charset="0"/>
              </a:rPr>
              <a:t>Third level</a:t>
            </a:r>
          </a:p>
          <a:p>
            <a:pPr lvl="3"/>
            <a:r>
              <a:rPr lang="en-US">
                <a:sym typeface="Gill Sans" charset="0"/>
              </a:rPr>
              <a:t>Fourth level</a:t>
            </a:r>
          </a:p>
          <a:p>
            <a:pPr lvl="4"/>
            <a:r>
              <a:rPr lang="en-US">
                <a:sym typeface="Gill Sans" charset="0"/>
              </a:rPr>
              <a:t>Fifth level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5754" r:id="rId1"/>
    <p:sldLayoutId id="2147485755" r:id="rId2"/>
    <p:sldLayoutId id="2147485756" r:id="rId3"/>
    <p:sldLayoutId id="2147485757" r:id="rId4"/>
    <p:sldLayoutId id="2147485758" r:id="rId5"/>
    <p:sldLayoutId id="2147485759" r:id="rId6"/>
    <p:sldLayoutId id="2147485760" r:id="rId7"/>
    <p:sldLayoutId id="2147485761" r:id="rId8"/>
    <p:sldLayoutId id="2147485762" r:id="rId9"/>
    <p:sldLayoutId id="2147485763" r:id="rId10"/>
    <p:sldLayoutId id="2147485764" r:id="rId11"/>
  </p:sldLayoutIdLst>
  <p:transition xmlns:p14="http://schemas.microsoft.com/office/powerpoint/2010/main">
    <p:fade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+mj-lt"/>
          <a:ea typeface="+mj-ea"/>
          <a:cs typeface="+mj-cs"/>
          <a:sym typeface="Gill Sans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-128"/>
          <a:cs typeface="ヒラギノ角ゴ ProN W3" charset="-128"/>
          <a:sym typeface="Gill Sans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-128"/>
          <a:cs typeface="ヒラギノ角ゴ ProN W3" charset="-128"/>
          <a:sym typeface="Gill Sans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-128"/>
          <a:cs typeface="ヒラギノ角ゴ ProN W3" charset="-128"/>
          <a:sym typeface="Gill Sans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-128"/>
          <a:cs typeface="ヒラギノ角ゴ ProN W3" charset="-128"/>
          <a:sym typeface="Gill Sans" charset="0"/>
        </a:defRPr>
      </a:lvl5pPr>
      <a:lvl6pPr marL="457105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-128"/>
          <a:cs typeface="ヒラギノ角ゴ ProN W3" charset="-128"/>
          <a:sym typeface="Gill Sans" charset="0"/>
        </a:defRPr>
      </a:lvl6pPr>
      <a:lvl7pPr marL="914213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-128"/>
          <a:cs typeface="ヒラギノ角ゴ ProN W3" charset="-128"/>
          <a:sym typeface="Gill Sans" charset="0"/>
        </a:defRPr>
      </a:lvl7pPr>
      <a:lvl8pPr marL="1371319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-128"/>
          <a:cs typeface="ヒラギノ角ゴ ProN W3" charset="-128"/>
          <a:sym typeface="Gill Sans" charset="0"/>
        </a:defRPr>
      </a:lvl8pPr>
      <a:lvl9pPr marL="1828424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-128"/>
          <a:cs typeface="ヒラギノ角ゴ ProN W3" charset="-128"/>
          <a:sym typeface="Gill Sans" charset="0"/>
        </a:defRPr>
      </a:lvl9pPr>
    </p:titleStyle>
    <p:bodyStyle>
      <a:lvl1pPr marL="758825" indent="-492125" algn="l" rtl="0" eaLnBrk="0" fontAlgn="base" hangingPunct="0">
        <a:spcBef>
          <a:spcPts val="3800"/>
        </a:spcBef>
        <a:spcAft>
          <a:spcPct val="0"/>
        </a:spcAft>
        <a:buSzPct val="171000"/>
        <a:buFont typeface="Gill Sans" charset="0"/>
        <a:buChar char="•"/>
        <a:defRPr sz="31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1pPr>
      <a:lvl2pPr marL="1203325" indent="-492125" algn="l" rtl="0" eaLnBrk="0" fontAlgn="base" hangingPunct="0">
        <a:spcBef>
          <a:spcPts val="3800"/>
        </a:spcBef>
        <a:spcAft>
          <a:spcPct val="0"/>
        </a:spcAft>
        <a:buSzPct val="171000"/>
        <a:buFont typeface="Gill Sans" charset="0"/>
        <a:buChar char="•"/>
        <a:defRPr sz="31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2pPr>
      <a:lvl3pPr marL="1647825" indent="-492125" algn="l" rtl="0" eaLnBrk="0" fontAlgn="base" hangingPunct="0">
        <a:spcBef>
          <a:spcPts val="3800"/>
        </a:spcBef>
        <a:spcAft>
          <a:spcPct val="0"/>
        </a:spcAft>
        <a:buSzPct val="171000"/>
        <a:buFont typeface="Gill Sans" charset="0"/>
        <a:buChar char="•"/>
        <a:defRPr sz="31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3pPr>
      <a:lvl4pPr marL="2092325" indent="-492125" algn="l" rtl="0" eaLnBrk="0" fontAlgn="base" hangingPunct="0">
        <a:spcBef>
          <a:spcPts val="3800"/>
        </a:spcBef>
        <a:spcAft>
          <a:spcPct val="0"/>
        </a:spcAft>
        <a:buSzPct val="171000"/>
        <a:buFont typeface="Gill Sans" charset="0"/>
        <a:buChar char="•"/>
        <a:defRPr sz="31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4pPr>
      <a:lvl5pPr marL="2536825" indent="-492125" algn="l" rtl="0" eaLnBrk="0" fontAlgn="base" hangingPunct="0">
        <a:spcBef>
          <a:spcPts val="3800"/>
        </a:spcBef>
        <a:spcAft>
          <a:spcPct val="0"/>
        </a:spcAft>
        <a:buSzPct val="171000"/>
        <a:buFont typeface="Gill Sans" charset="0"/>
        <a:buChar char="•"/>
        <a:defRPr sz="31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5pPr>
      <a:lvl6pPr marL="2995000" indent="-493611" algn="l" rtl="0" fontAlgn="base">
        <a:spcBef>
          <a:spcPts val="3800"/>
        </a:spcBef>
        <a:spcAft>
          <a:spcPct val="0"/>
        </a:spcAft>
        <a:buSzPct val="171000"/>
        <a:buFont typeface="Gill Sans" charset="0"/>
        <a:buChar char="•"/>
        <a:defRPr sz="31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6pPr>
      <a:lvl7pPr marL="3452107" indent="-493611" algn="l" rtl="0" fontAlgn="base">
        <a:spcBef>
          <a:spcPts val="3800"/>
        </a:spcBef>
        <a:spcAft>
          <a:spcPct val="0"/>
        </a:spcAft>
        <a:buSzPct val="171000"/>
        <a:buFont typeface="Gill Sans" charset="0"/>
        <a:buChar char="•"/>
        <a:defRPr sz="31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7pPr>
      <a:lvl8pPr marL="3909214" indent="-493611" algn="l" rtl="0" fontAlgn="base">
        <a:spcBef>
          <a:spcPts val="3800"/>
        </a:spcBef>
        <a:spcAft>
          <a:spcPct val="0"/>
        </a:spcAft>
        <a:buSzPct val="171000"/>
        <a:buFont typeface="Gill Sans" charset="0"/>
        <a:buChar char="•"/>
        <a:defRPr sz="31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8pPr>
      <a:lvl9pPr marL="4366319" indent="-493611" algn="l" rtl="0" fontAlgn="base">
        <a:spcBef>
          <a:spcPts val="3800"/>
        </a:spcBef>
        <a:spcAft>
          <a:spcPct val="0"/>
        </a:spcAft>
        <a:buSzPct val="171000"/>
        <a:buFont typeface="Gill Sans" charset="0"/>
        <a:buChar char="•"/>
        <a:defRPr sz="31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9pPr>
    </p:bodyStyle>
    <p:otherStyle>
      <a:defPPr>
        <a:defRPr lang="en-US"/>
      </a:defPPr>
      <a:lvl1pPr marL="0" algn="l" defTabSz="45710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05" algn="l" defTabSz="45710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213" algn="l" defTabSz="45710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319" algn="l" defTabSz="45710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424" algn="l" defTabSz="45710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534" algn="l" defTabSz="45710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637" algn="l" defTabSz="45710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745" algn="l" defTabSz="45710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6852" algn="l" defTabSz="45710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194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1270000" y="254000"/>
            <a:ext cx="10464800" cy="24384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vert="horz" wrap="square" lIns="50788" tIns="50788" rIns="50788" bIns="5078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Gill Sans" charset="0"/>
              </a:rPr>
              <a:t>Click to edit Master title style</a:t>
            </a:r>
          </a:p>
        </p:txBody>
      </p:sp>
      <p:sp>
        <p:nvSpPr>
          <p:cNvPr id="136195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1270000" y="2768600"/>
            <a:ext cx="5041900" cy="57150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vert="horz" wrap="square" lIns="50788" tIns="50788" rIns="50788" bIns="5078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Gill Sans" charset="0"/>
              </a:rPr>
              <a:t>Click to edit Master text styles</a:t>
            </a:r>
          </a:p>
          <a:p>
            <a:pPr lvl="1"/>
            <a:r>
              <a:rPr lang="en-US">
                <a:sym typeface="Gill Sans" charset="0"/>
              </a:rPr>
              <a:t>Second level</a:t>
            </a:r>
          </a:p>
          <a:p>
            <a:pPr lvl="2"/>
            <a:r>
              <a:rPr lang="en-US">
                <a:sym typeface="Gill Sans" charset="0"/>
              </a:rPr>
              <a:t>Third level</a:t>
            </a:r>
          </a:p>
          <a:p>
            <a:pPr lvl="3"/>
            <a:r>
              <a:rPr lang="en-US">
                <a:sym typeface="Gill Sans" charset="0"/>
              </a:rPr>
              <a:t>Fourth level</a:t>
            </a:r>
          </a:p>
          <a:p>
            <a:pPr lvl="4"/>
            <a:r>
              <a:rPr lang="en-US">
                <a:sym typeface="Gill Sans" charset="0"/>
              </a:rPr>
              <a:t>Fifth level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5765" r:id="rId1"/>
    <p:sldLayoutId id="2147485766" r:id="rId2"/>
    <p:sldLayoutId id="2147485767" r:id="rId3"/>
    <p:sldLayoutId id="2147485768" r:id="rId4"/>
    <p:sldLayoutId id="2147485769" r:id="rId5"/>
    <p:sldLayoutId id="2147485770" r:id="rId6"/>
    <p:sldLayoutId id="2147485771" r:id="rId7"/>
    <p:sldLayoutId id="2147485772" r:id="rId8"/>
    <p:sldLayoutId id="2147485773" r:id="rId9"/>
    <p:sldLayoutId id="2147485774" r:id="rId10"/>
    <p:sldLayoutId id="2147485775" r:id="rId11"/>
  </p:sldLayoutIdLst>
  <p:transition xmlns:p14="http://schemas.microsoft.com/office/powerpoint/2010/main">
    <p:fade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+mj-lt"/>
          <a:ea typeface="+mj-ea"/>
          <a:cs typeface="+mj-cs"/>
          <a:sym typeface="Gill Sans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-128"/>
          <a:cs typeface="ヒラギノ角ゴ ProN W3" charset="-128"/>
          <a:sym typeface="Gill Sans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-128"/>
          <a:cs typeface="ヒラギノ角ゴ ProN W3" charset="-128"/>
          <a:sym typeface="Gill Sans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-128"/>
          <a:cs typeface="ヒラギノ角ゴ ProN W3" charset="-128"/>
          <a:sym typeface="Gill Sans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-128"/>
          <a:cs typeface="ヒラギノ角ゴ ProN W3" charset="-128"/>
          <a:sym typeface="Gill Sans" charset="0"/>
        </a:defRPr>
      </a:lvl5pPr>
      <a:lvl6pPr marL="457105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-128"/>
          <a:cs typeface="ヒラギノ角ゴ ProN W3" charset="-128"/>
          <a:sym typeface="Gill Sans" charset="0"/>
        </a:defRPr>
      </a:lvl6pPr>
      <a:lvl7pPr marL="914213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-128"/>
          <a:cs typeface="ヒラギノ角ゴ ProN W3" charset="-128"/>
          <a:sym typeface="Gill Sans" charset="0"/>
        </a:defRPr>
      </a:lvl7pPr>
      <a:lvl8pPr marL="1371319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-128"/>
          <a:cs typeface="ヒラギノ角ゴ ProN W3" charset="-128"/>
          <a:sym typeface="Gill Sans" charset="0"/>
        </a:defRPr>
      </a:lvl8pPr>
      <a:lvl9pPr marL="1828424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-128"/>
          <a:cs typeface="ヒラギノ角ゴ ProN W3" charset="-128"/>
          <a:sym typeface="Gill Sans" charset="0"/>
        </a:defRPr>
      </a:lvl9pPr>
    </p:titleStyle>
    <p:bodyStyle>
      <a:lvl1pPr marL="758825" indent="-492125" algn="l" rtl="0" eaLnBrk="0" fontAlgn="base" hangingPunct="0">
        <a:spcBef>
          <a:spcPts val="3800"/>
        </a:spcBef>
        <a:spcAft>
          <a:spcPct val="0"/>
        </a:spcAft>
        <a:buSzPct val="171000"/>
        <a:buFont typeface="Gill Sans" charset="0"/>
        <a:buChar char="•"/>
        <a:defRPr sz="31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1pPr>
      <a:lvl2pPr marL="1203325" indent="-492125" algn="l" rtl="0" eaLnBrk="0" fontAlgn="base" hangingPunct="0">
        <a:spcBef>
          <a:spcPts val="3800"/>
        </a:spcBef>
        <a:spcAft>
          <a:spcPct val="0"/>
        </a:spcAft>
        <a:buSzPct val="171000"/>
        <a:buFont typeface="Gill Sans" charset="0"/>
        <a:buChar char="•"/>
        <a:defRPr sz="31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2pPr>
      <a:lvl3pPr marL="1647825" indent="-492125" algn="l" rtl="0" eaLnBrk="0" fontAlgn="base" hangingPunct="0">
        <a:spcBef>
          <a:spcPts val="3800"/>
        </a:spcBef>
        <a:spcAft>
          <a:spcPct val="0"/>
        </a:spcAft>
        <a:buSzPct val="171000"/>
        <a:buFont typeface="Gill Sans" charset="0"/>
        <a:buChar char="•"/>
        <a:defRPr sz="31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3pPr>
      <a:lvl4pPr marL="2092325" indent="-492125" algn="l" rtl="0" eaLnBrk="0" fontAlgn="base" hangingPunct="0">
        <a:spcBef>
          <a:spcPts val="3800"/>
        </a:spcBef>
        <a:spcAft>
          <a:spcPct val="0"/>
        </a:spcAft>
        <a:buSzPct val="171000"/>
        <a:buFont typeface="Gill Sans" charset="0"/>
        <a:buChar char="•"/>
        <a:defRPr sz="31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4pPr>
      <a:lvl5pPr marL="2536825" indent="-492125" algn="l" rtl="0" eaLnBrk="0" fontAlgn="base" hangingPunct="0">
        <a:spcBef>
          <a:spcPts val="3800"/>
        </a:spcBef>
        <a:spcAft>
          <a:spcPct val="0"/>
        </a:spcAft>
        <a:buSzPct val="171000"/>
        <a:buFont typeface="Gill Sans" charset="0"/>
        <a:buChar char="•"/>
        <a:defRPr sz="31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5pPr>
      <a:lvl6pPr marL="2995000" indent="-493611" algn="l" rtl="0" fontAlgn="base">
        <a:spcBef>
          <a:spcPts val="3800"/>
        </a:spcBef>
        <a:spcAft>
          <a:spcPct val="0"/>
        </a:spcAft>
        <a:buSzPct val="171000"/>
        <a:buFont typeface="Gill Sans" charset="0"/>
        <a:buChar char="•"/>
        <a:defRPr sz="31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6pPr>
      <a:lvl7pPr marL="3452107" indent="-493611" algn="l" rtl="0" fontAlgn="base">
        <a:spcBef>
          <a:spcPts val="3800"/>
        </a:spcBef>
        <a:spcAft>
          <a:spcPct val="0"/>
        </a:spcAft>
        <a:buSzPct val="171000"/>
        <a:buFont typeface="Gill Sans" charset="0"/>
        <a:buChar char="•"/>
        <a:defRPr sz="31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7pPr>
      <a:lvl8pPr marL="3909214" indent="-493611" algn="l" rtl="0" fontAlgn="base">
        <a:spcBef>
          <a:spcPts val="3800"/>
        </a:spcBef>
        <a:spcAft>
          <a:spcPct val="0"/>
        </a:spcAft>
        <a:buSzPct val="171000"/>
        <a:buFont typeface="Gill Sans" charset="0"/>
        <a:buChar char="•"/>
        <a:defRPr sz="31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8pPr>
      <a:lvl9pPr marL="4366319" indent="-493611" algn="l" rtl="0" fontAlgn="base">
        <a:spcBef>
          <a:spcPts val="3800"/>
        </a:spcBef>
        <a:spcAft>
          <a:spcPct val="0"/>
        </a:spcAft>
        <a:buSzPct val="171000"/>
        <a:buFont typeface="Gill Sans" charset="0"/>
        <a:buChar char="•"/>
        <a:defRPr sz="31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9pPr>
    </p:bodyStyle>
    <p:otherStyle>
      <a:defPPr>
        <a:defRPr lang="en-US"/>
      </a:defPPr>
      <a:lvl1pPr marL="0" algn="l" defTabSz="45710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05" algn="l" defTabSz="45710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213" algn="l" defTabSz="45710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319" algn="l" defTabSz="45710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424" algn="l" defTabSz="45710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534" algn="l" defTabSz="45710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637" algn="l" defTabSz="45710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745" algn="l" defTabSz="45710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6852" algn="l" defTabSz="45710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482" name="Rectangle 1"/>
          <p:cNvSpPr>
            <a:spLocks noGrp="1" noChangeArrowheads="1"/>
          </p:cNvSpPr>
          <p:nvPr>
            <p:ph type="body" idx="1"/>
          </p:nvPr>
        </p:nvSpPr>
        <p:spPr bwMode="auto">
          <a:xfrm>
            <a:off x="1270000" y="1270000"/>
            <a:ext cx="10464800" cy="72136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vert="horz" wrap="square" lIns="50788" tIns="50788" rIns="50788" bIns="5078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Gill Sans" charset="0"/>
              </a:rPr>
              <a:t>Click to edit Master text styles</a:t>
            </a:r>
          </a:p>
          <a:p>
            <a:pPr lvl="1"/>
            <a:r>
              <a:rPr lang="en-US">
                <a:sym typeface="Gill Sans" charset="0"/>
              </a:rPr>
              <a:t>Second level</a:t>
            </a:r>
          </a:p>
          <a:p>
            <a:pPr lvl="2"/>
            <a:r>
              <a:rPr lang="en-US">
                <a:sym typeface="Gill Sans" charset="0"/>
              </a:rPr>
              <a:t>Third level</a:t>
            </a:r>
          </a:p>
          <a:p>
            <a:pPr lvl="3"/>
            <a:r>
              <a:rPr lang="en-US">
                <a:sym typeface="Gill Sans" charset="0"/>
              </a:rPr>
              <a:t>Fourth level</a:t>
            </a:r>
          </a:p>
          <a:p>
            <a:pPr lvl="4"/>
            <a:r>
              <a:rPr lang="en-US">
                <a:sym typeface="Gill Sans" charset="0"/>
              </a:rPr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5776" r:id="rId1"/>
    <p:sldLayoutId id="2147485777" r:id="rId2"/>
    <p:sldLayoutId id="2147485778" r:id="rId3"/>
    <p:sldLayoutId id="2147485779" r:id="rId4"/>
    <p:sldLayoutId id="2147485780" r:id="rId5"/>
    <p:sldLayoutId id="2147485781" r:id="rId6"/>
    <p:sldLayoutId id="2147485782" r:id="rId7"/>
    <p:sldLayoutId id="2147485783" r:id="rId8"/>
    <p:sldLayoutId id="2147485784" r:id="rId9"/>
    <p:sldLayoutId id="2147485785" r:id="rId10"/>
    <p:sldLayoutId id="2147485786" r:id="rId11"/>
  </p:sldLayoutIdLst>
  <p:transition xmlns:p14="http://schemas.microsoft.com/office/powerpoint/2010/main">
    <p:fade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+mj-lt"/>
          <a:ea typeface="+mj-ea"/>
          <a:cs typeface="+mj-cs"/>
          <a:sym typeface="Gill Sans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-128"/>
          <a:cs typeface="ヒラギノ角ゴ ProN W3" charset="-128"/>
          <a:sym typeface="Gill Sans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-128"/>
          <a:cs typeface="ヒラギノ角ゴ ProN W3" charset="-128"/>
          <a:sym typeface="Gill Sans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-128"/>
          <a:cs typeface="ヒラギノ角ゴ ProN W3" charset="-128"/>
          <a:sym typeface="Gill Sans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-128"/>
          <a:cs typeface="ヒラギノ角ゴ ProN W3" charset="-128"/>
          <a:sym typeface="Gill Sans" charset="0"/>
        </a:defRPr>
      </a:lvl5pPr>
      <a:lvl6pPr marL="457105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-128"/>
          <a:cs typeface="ヒラギノ角ゴ ProN W3" charset="-128"/>
          <a:sym typeface="Gill Sans" charset="0"/>
        </a:defRPr>
      </a:lvl6pPr>
      <a:lvl7pPr marL="914213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-128"/>
          <a:cs typeface="ヒラギノ角ゴ ProN W3" charset="-128"/>
          <a:sym typeface="Gill Sans" charset="0"/>
        </a:defRPr>
      </a:lvl7pPr>
      <a:lvl8pPr marL="1371319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-128"/>
          <a:cs typeface="ヒラギノ角ゴ ProN W3" charset="-128"/>
          <a:sym typeface="Gill Sans" charset="0"/>
        </a:defRPr>
      </a:lvl8pPr>
      <a:lvl9pPr marL="1828424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-128"/>
          <a:cs typeface="ヒラギノ角ゴ ProN W3" charset="-128"/>
          <a:sym typeface="Gill Sans" charset="0"/>
        </a:defRPr>
      </a:lvl9pPr>
    </p:titleStyle>
    <p:bodyStyle>
      <a:lvl1pPr marL="836613" indent="-569913" algn="l" rtl="0" eaLnBrk="0" fontAlgn="base" hangingPunct="0">
        <a:spcBef>
          <a:spcPts val="4800"/>
        </a:spcBef>
        <a:spcAft>
          <a:spcPct val="0"/>
        </a:spcAft>
        <a:buSzPct val="171000"/>
        <a:buFont typeface="Gill Sans" charset="0"/>
        <a:buChar char="•"/>
        <a:defRPr sz="43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1pPr>
      <a:lvl2pPr marL="1281113" indent="-569913" algn="l" rtl="0" eaLnBrk="0" fontAlgn="base" hangingPunct="0">
        <a:spcBef>
          <a:spcPts val="4800"/>
        </a:spcBef>
        <a:spcAft>
          <a:spcPct val="0"/>
        </a:spcAft>
        <a:buSzPct val="171000"/>
        <a:buFont typeface="Gill Sans" charset="0"/>
        <a:buChar char="•"/>
        <a:defRPr sz="43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2pPr>
      <a:lvl3pPr marL="1725613" indent="-569913" algn="l" rtl="0" eaLnBrk="0" fontAlgn="base" hangingPunct="0">
        <a:spcBef>
          <a:spcPts val="4800"/>
        </a:spcBef>
        <a:spcAft>
          <a:spcPct val="0"/>
        </a:spcAft>
        <a:buSzPct val="171000"/>
        <a:buFont typeface="Gill Sans" charset="0"/>
        <a:buChar char="•"/>
        <a:defRPr sz="43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3pPr>
      <a:lvl4pPr marL="2170113" indent="-569913" algn="l" rtl="0" eaLnBrk="0" fontAlgn="base" hangingPunct="0">
        <a:spcBef>
          <a:spcPts val="4800"/>
        </a:spcBef>
        <a:spcAft>
          <a:spcPct val="0"/>
        </a:spcAft>
        <a:buSzPct val="171000"/>
        <a:buFont typeface="Gill Sans" charset="0"/>
        <a:buChar char="•"/>
        <a:defRPr sz="43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4pPr>
      <a:lvl5pPr marL="2614613" indent="-569913" algn="l" rtl="0" eaLnBrk="0" fontAlgn="base" hangingPunct="0">
        <a:spcBef>
          <a:spcPts val="4800"/>
        </a:spcBef>
        <a:spcAft>
          <a:spcPct val="0"/>
        </a:spcAft>
        <a:buSzPct val="171000"/>
        <a:buFont typeface="Gill Sans" charset="0"/>
        <a:buChar char="•"/>
        <a:defRPr sz="43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5pPr>
      <a:lvl6pPr marL="3072771" indent="-571383" algn="l" rtl="0" fontAlgn="base">
        <a:spcBef>
          <a:spcPts val="4800"/>
        </a:spcBef>
        <a:spcAft>
          <a:spcPct val="0"/>
        </a:spcAft>
        <a:buSzPct val="171000"/>
        <a:buFont typeface="Gill Sans" charset="0"/>
        <a:buChar char="•"/>
        <a:defRPr sz="43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6pPr>
      <a:lvl7pPr marL="3529878" indent="-571383" algn="l" rtl="0" fontAlgn="base">
        <a:spcBef>
          <a:spcPts val="4800"/>
        </a:spcBef>
        <a:spcAft>
          <a:spcPct val="0"/>
        </a:spcAft>
        <a:buSzPct val="171000"/>
        <a:buFont typeface="Gill Sans" charset="0"/>
        <a:buChar char="•"/>
        <a:defRPr sz="43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7pPr>
      <a:lvl8pPr marL="3986983" indent="-571383" algn="l" rtl="0" fontAlgn="base">
        <a:spcBef>
          <a:spcPts val="4800"/>
        </a:spcBef>
        <a:spcAft>
          <a:spcPct val="0"/>
        </a:spcAft>
        <a:buSzPct val="171000"/>
        <a:buFont typeface="Gill Sans" charset="0"/>
        <a:buChar char="•"/>
        <a:defRPr sz="43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8pPr>
      <a:lvl9pPr marL="4444091" indent="-571383" algn="l" rtl="0" fontAlgn="base">
        <a:spcBef>
          <a:spcPts val="4800"/>
        </a:spcBef>
        <a:spcAft>
          <a:spcPct val="0"/>
        </a:spcAft>
        <a:buSzPct val="171000"/>
        <a:buFont typeface="Gill Sans" charset="0"/>
        <a:buChar char="•"/>
        <a:defRPr sz="43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9pPr>
    </p:bodyStyle>
    <p:otherStyle>
      <a:defPPr>
        <a:defRPr lang="en-US"/>
      </a:defPPr>
      <a:lvl1pPr marL="0" algn="l" defTabSz="45710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05" algn="l" defTabSz="45710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213" algn="l" defTabSz="45710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319" algn="l" defTabSz="45710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424" algn="l" defTabSz="45710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534" algn="l" defTabSz="45710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637" algn="l" defTabSz="45710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745" algn="l" defTabSz="45710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6852" algn="l" defTabSz="45710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770" name="Rectangle 1"/>
          <p:cNvSpPr>
            <a:spLocks noGrp="1" noChangeArrowheads="1"/>
          </p:cNvSpPr>
          <p:nvPr>
            <p:ph type="body" idx="1"/>
          </p:nvPr>
        </p:nvSpPr>
        <p:spPr bwMode="auto">
          <a:xfrm>
            <a:off x="1270000" y="1270000"/>
            <a:ext cx="10464800" cy="72136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vert="horz" wrap="square" lIns="50788" tIns="50788" rIns="50788" bIns="5078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Gill Sans" charset="0"/>
              </a:rPr>
              <a:t>Click to edit Master text styles</a:t>
            </a:r>
          </a:p>
          <a:p>
            <a:pPr lvl="1"/>
            <a:r>
              <a:rPr lang="en-US">
                <a:sym typeface="Gill Sans" charset="0"/>
              </a:rPr>
              <a:t>Second level</a:t>
            </a:r>
          </a:p>
          <a:p>
            <a:pPr lvl="2"/>
            <a:r>
              <a:rPr lang="en-US">
                <a:sym typeface="Gill Sans" charset="0"/>
              </a:rPr>
              <a:t>Third level</a:t>
            </a:r>
          </a:p>
          <a:p>
            <a:pPr lvl="3"/>
            <a:r>
              <a:rPr lang="en-US">
                <a:sym typeface="Gill Sans" charset="0"/>
              </a:rPr>
              <a:t>Fourth level</a:t>
            </a:r>
          </a:p>
          <a:p>
            <a:pPr lvl="4"/>
            <a:r>
              <a:rPr lang="en-US">
                <a:sym typeface="Gill Sans" charset="0"/>
              </a:rPr>
              <a:t>Fifth level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5787" r:id="rId1"/>
    <p:sldLayoutId id="2147485788" r:id="rId2"/>
    <p:sldLayoutId id="2147485789" r:id="rId3"/>
    <p:sldLayoutId id="2147485790" r:id="rId4"/>
    <p:sldLayoutId id="2147485791" r:id="rId5"/>
    <p:sldLayoutId id="2147485792" r:id="rId6"/>
    <p:sldLayoutId id="2147485793" r:id="rId7"/>
    <p:sldLayoutId id="2147485794" r:id="rId8"/>
    <p:sldLayoutId id="2147485795" r:id="rId9"/>
    <p:sldLayoutId id="2147485796" r:id="rId10"/>
    <p:sldLayoutId id="2147485797" r:id="rId11"/>
  </p:sldLayoutIdLst>
  <p:transition xmlns:p14="http://schemas.microsoft.com/office/powerpoint/2010/main">
    <p:fade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+mj-lt"/>
          <a:ea typeface="+mj-ea"/>
          <a:cs typeface="+mj-cs"/>
          <a:sym typeface="Gill Sans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-128"/>
          <a:cs typeface="ヒラギノ角ゴ ProN W3" charset="-128"/>
          <a:sym typeface="Gill Sans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-128"/>
          <a:cs typeface="ヒラギノ角ゴ ProN W3" charset="-128"/>
          <a:sym typeface="Gill Sans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-128"/>
          <a:cs typeface="ヒラギノ角ゴ ProN W3" charset="-128"/>
          <a:sym typeface="Gill Sans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-128"/>
          <a:cs typeface="ヒラギノ角ゴ ProN W3" charset="-128"/>
          <a:sym typeface="Gill Sans" charset="0"/>
        </a:defRPr>
      </a:lvl5pPr>
      <a:lvl6pPr marL="457105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-128"/>
          <a:cs typeface="ヒラギノ角ゴ ProN W3" charset="-128"/>
          <a:sym typeface="Gill Sans" charset="0"/>
        </a:defRPr>
      </a:lvl6pPr>
      <a:lvl7pPr marL="914213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-128"/>
          <a:cs typeface="ヒラギノ角ゴ ProN W3" charset="-128"/>
          <a:sym typeface="Gill Sans" charset="0"/>
        </a:defRPr>
      </a:lvl7pPr>
      <a:lvl8pPr marL="1371319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-128"/>
          <a:cs typeface="ヒラギノ角ゴ ProN W3" charset="-128"/>
          <a:sym typeface="Gill Sans" charset="0"/>
        </a:defRPr>
      </a:lvl8pPr>
      <a:lvl9pPr marL="1828424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-128"/>
          <a:cs typeface="ヒラギノ角ゴ ProN W3" charset="-128"/>
          <a:sym typeface="Gill Sans" charset="0"/>
        </a:defRPr>
      </a:lvl9pPr>
    </p:titleStyle>
    <p:bodyStyle>
      <a:lvl1pPr marL="836613" indent="-569913" algn="l" rtl="0" eaLnBrk="0" fontAlgn="base" hangingPunct="0">
        <a:spcBef>
          <a:spcPts val="4800"/>
        </a:spcBef>
        <a:spcAft>
          <a:spcPct val="0"/>
        </a:spcAft>
        <a:buSzPct val="171000"/>
        <a:buFont typeface="Gill Sans" charset="0"/>
        <a:buChar char="•"/>
        <a:defRPr sz="43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1pPr>
      <a:lvl2pPr marL="1281113" indent="-569913" algn="l" rtl="0" eaLnBrk="0" fontAlgn="base" hangingPunct="0">
        <a:spcBef>
          <a:spcPts val="4800"/>
        </a:spcBef>
        <a:spcAft>
          <a:spcPct val="0"/>
        </a:spcAft>
        <a:buSzPct val="171000"/>
        <a:buFont typeface="Gill Sans" charset="0"/>
        <a:buChar char="•"/>
        <a:defRPr sz="43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2pPr>
      <a:lvl3pPr marL="1725613" indent="-569913" algn="l" rtl="0" eaLnBrk="0" fontAlgn="base" hangingPunct="0">
        <a:spcBef>
          <a:spcPts val="4800"/>
        </a:spcBef>
        <a:spcAft>
          <a:spcPct val="0"/>
        </a:spcAft>
        <a:buSzPct val="171000"/>
        <a:buFont typeface="Gill Sans" charset="0"/>
        <a:buChar char="•"/>
        <a:defRPr sz="43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3pPr>
      <a:lvl4pPr marL="2170113" indent="-569913" algn="l" rtl="0" eaLnBrk="0" fontAlgn="base" hangingPunct="0">
        <a:spcBef>
          <a:spcPts val="4800"/>
        </a:spcBef>
        <a:spcAft>
          <a:spcPct val="0"/>
        </a:spcAft>
        <a:buSzPct val="171000"/>
        <a:buFont typeface="Gill Sans" charset="0"/>
        <a:buChar char="•"/>
        <a:defRPr sz="43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4pPr>
      <a:lvl5pPr marL="2614613" indent="-569913" algn="l" rtl="0" eaLnBrk="0" fontAlgn="base" hangingPunct="0">
        <a:spcBef>
          <a:spcPts val="4800"/>
        </a:spcBef>
        <a:spcAft>
          <a:spcPct val="0"/>
        </a:spcAft>
        <a:buSzPct val="171000"/>
        <a:buFont typeface="Gill Sans" charset="0"/>
        <a:buChar char="•"/>
        <a:defRPr sz="43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5pPr>
      <a:lvl6pPr marL="3072771" indent="-571383" algn="l" rtl="0" fontAlgn="base">
        <a:spcBef>
          <a:spcPts val="4800"/>
        </a:spcBef>
        <a:spcAft>
          <a:spcPct val="0"/>
        </a:spcAft>
        <a:buSzPct val="171000"/>
        <a:buFont typeface="Gill Sans" charset="0"/>
        <a:buChar char="•"/>
        <a:defRPr sz="43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6pPr>
      <a:lvl7pPr marL="3529878" indent="-571383" algn="l" rtl="0" fontAlgn="base">
        <a:spcBef>
          <a:spcPts val="4800"/>
        </a:spcBef>
        <a:spcAft>
          <a:spcPct val="0"/>
        </a:spcAft>
        <a:buSzPct val="171000"/>
        <a:buFont typeface="Gill Sans" charset="0"/>
        <a:buChar char="•"/>
        <a:defRPr sz="43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7pPr>
      <a:lvl8pPr marL="3986983" indent="-571383" algn="l" rtl="0" fontAlgn="base">
        <a:spcBef>
          <a:spcPts val="4800"/>
        </a:spcBef>
        <a:spcAft>
          <a:spcPct val="0"/>
        </a:spcAft>
        <a:buSzPct val="171000"/>
        <a:buFont typeface="Gill Sans" charset="0"/>
        <a:buChar char="•"/>
        <a:defRPr sz="43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8pPr>
      <a:lvl9pPr marL="4444091" indent="-571383" algn="l" rtl="0" fontAlgn="base">
        <a:spcBef>
          <a:spcPts val="4800"/>
        </a:spcBef>
        <a:spcAft>
          <a:spcPct val="0"/>
        </a:spcAft>
        <a:buSzPct val="171000"/>
        <a:buFont typeface="Gill Sans" charset="0"/>
        <a:buChar char="•"/>
        <a:defRPr sz="43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9pPr>
    </p:bodyStyle>
    <p:otherStyle>
      <a:defPPr>
        <a:defRPr lang="en-US"/>
      </a:defPPr>
      <a:lvl1pPr marL="0" algn="l" defTabSz="45710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05" algn="l" defTabSz="45710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213" algn="l" defTabSz="45710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319" algn="l" defTabSz="45710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424" algn="l" defTabSz="45710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534" algn="l" defTabSz="45710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637" algn="l" defTabSz="45710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745" algn="l" defTabSz="45710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6852" algn="l" defTabSz="45710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058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1270000" y="2971800"/>
            <a:ext cx="10464800" cy="38100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vert="horz" wrap="square" lIns="50788" tIns="50788" rIns="50788" bIns="5078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Gill Sans" charset="0"/>
              </a:rPr>
              <a:t>Click to edit Master title style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5798" r:id="rId1"/>
    <p:sldLayoutId id="2147485799" r:id="rId2"/>
    <p:sldLayoutId id="2147485800" r:id="rId3"/>
    <p:sldLayoutId id="2147485801" r:id="rId4"/>
    <p:sldLayoutId id="2147485802" r:id="rId5"/>
    <p:sldLayoutId id="2147485803" r:id="rId6"/>
    <p:sldLayoutId id="2147485804" r:id="rId7"/>
    <p:sldLayoutId id="2147485805" r:id="rId8"/>
    <p:sldLayoutId id="2147485806" r:id="rId9"/>
    <p:sldLayoutId id="2147485807" r:id="rId10"/>
    <p:sldLayoutId id="2147485808" r:id="rId11"/>
  </p:sldLayoutIdLst>
  <p:transition xmlns:p14="http://schemas.microsoft.com/office/powerpoint/2010/main">
    <p:fade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+mj-lt"/>
          <a:ea typeface="+mj-ea"/>
          <a:cs typeface="+mj-cs"/>
          <a:sym typeface="Gill Sans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-128"/>
          <a:cs typeface="ヒラギノ角ゴ ProN W3" charset="-128"/>
          <a:sym typeface="Gill Sans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-128"/>
          <a:cs typeface="ヒラギノ角ゴ ProN W3" charset="-128"/>
          <a:sym typeface="Gill Sans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-128"/>
          <a:cs typeface="ヒラギノ角ゴ ProN W3" charset="-128"/>
          <a:sym typeface="Gill Sans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-128"/>
          <a:cs typeface="ヒラギノ角ゴ ProN W3" charset="-128"/>
          <a:sym typeface="Gill Sans" charset="0"/>
        </a:defRPr>
      </a:lvl5pPr>
      <a:lvl6pPr marL="457105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-128"/>
          <a:cs typeface="ヒラギノ角ゴ ProN W3" charset="-128"/>
          <a:sym typeface="Gill Sans" charset="0"/>
        </a:defRPr>
      </a:lvl6pPr>
      <a:lvl7pPr marL="914213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-128"/>
          <a:cs typeface="ヒラギノ角ゴ ProN W3" charset="-128"/>
          <a:sym typeface="Gill Sans" charset="0"/>
        </a:defRPr>
      </a:lvl7pPr>
      <a:lvl8pPr marL="1371319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-128"/>
          <a:cs typeface="ヒラギノ角ゴ ProN W3" charset="-128"/>
          <a:sym typeface="Gill Sans" charset="0"/>
        </a:defRPr>
      </a:lvl8pPr>
      <a:lvl9pPr marL="1828424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-128"/>
          <a:cs typeface="ヒラギノ角ゴ ProN W3" charset="-128"/>
          <a:sym typeface="Gill Sans" charset="0"/>
        </a:defRPr>
      </a:lvl9pPr>
    </p:titleStyle>
    <p:bodyStyle>
      <a:lvl1pPr marL="341313" indent="-341313"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1pPr>
      <a:lvl2pPr marL="741363" indent="-284163"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2pPr>
      <a:lvl3pPr marL="1141413" indent="-227013"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3pPr>
      <a:lvl4pPr marL="1598613" indent="-227013"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4pPr>
      <a:lvl5pPr marL="2055813" indent="-227013"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5pPr>
      <a:lvl6pPr marL="457105"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6pPr>
      <a:lvl7pPr marL="914213"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7pPr>
      <a:lvl8pPr marL="1371319"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8pPr>
      <a:lvl9pPr marL="1828424"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9pPr>
    </p:bodyStyle>
    <p:otherStyle>
      <a:defPPr>
        <a:defRPr lang="en-US"/>
      </a:defPPr>
      <a:lvl1pPr marL="0" algn="l" defTabSz="45710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05" algn="l" defTabSz="45710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213" algn="l" defTabSz="45710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319" algn="l" defTabSz="45710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424" algn="l" defTabSz="45710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534" algn="l" defTabSz="45710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637" algn="l" defTabSz="45710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745" algn="l" defTabSz="45710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6852" algn="l" defTabSz="45710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346" name="Rectangle 1"/>
          <p:cNvSpPr>
            <a:spLocks noGrp="1" noChangeArrowheads="1"/>
          </p:cNvSpPr>
          <p:nvPr>
            <p:ph type="body" idx="1"/>
          </p:nvPr>
        </p:nvSpPr>
        <p:spPr bwMode="auto">
          <a:xfrm>
            <a:off x="1270000" y="5029200"/>
            <a:ext cx="10464800" cy="11303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vert="horz" wrap="square" lIns="50788" tIns="50788" rIns="50788" bIns="5078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Gill Sans" charset="0"/>
              </a:rPr>
              <a:t>Click to edit Master text styles</a:t>
            </a:r>
          </a:p>
          <a:p>
            <a:pPr lvl="1"/>
            <a:r>
              <a:rPr lang="en-US">
                <a:sym typeface="Gill Sans" charset="0"/>
              </a:rPr>
              <a:t>Second level</a:t>
            </a:r>
          </a:p>
          <a:p>
            <a:pPr lvl="2"/>
            <a:r>
              <a:rPr lang="en-US">
                <a:sym typeface="Gill Sans" charset="0"/>
              </a:rPr>
              <a:t>Third level</a:t>
            </a:r>
          </a:p>
          <a:p>
            <a:pPr lvl="3"/>
            <a:r>
              <a:rPr lang="en-US">
                <a:sym typeface="Gill Sans" charset="0"/>
              </a:rPr>
              <a:t>Fourth level</a:t>
            </a:r>
          </a:p>
          <a:p>
            <a:pPr lvl="4"/>
            <a:r>
              <a:rPr lang="en-US">
                <a:sym typeface="Gill Sans" charset="0"/>
              </a:rPr>
              <a:t>Fifth level</a:t>
            </a:r>
          </a:p>
        </p:txBody>
      </p:sp>
      <p:sp>
        <p:nvSpPr>
          <p:cNvPr id="18534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270000" y="1638300"/>
            <a:ext cx="10464800" cy="33020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vert="horz" wrap="square" lIns="50788" tIns="50788" rIns="50788" bIns="50788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Gill Sans" charset="0"/>
              </a:rPr>
              <a:t>Click to edit Master title style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5809" r:id="rId1"/>
    <p:sldLayoutId id="2147485810" r:id="rId2"/>
    <p:sldLayoutId id="2147485811" r:id="rId3"/>
    <p:sldLayoutId id="2147485812" r:id="rId4"/>
    <p:sldLayoutId id="2147485813" r:id="rId5"/>
    <p:sldLayoutId id="2147485814" r:id="rId6"/>
    <p:sldLayoutId id="2147485815" r:id="rId7"/>
    <p:sldLayoutId id="2147485816" r:id="rId8"/>
    <p:sldLayoutId id="2147485817" r:id="rId9"/>
    <p:sldLayoutId id="2147485818" r:id="rId10"/>
    <p:sldLayoutId id="2147485819" r:id="rId11"/>
  </p:sldLayoutIdLst>
  <p:transition xmlns:p14="http://schemas.microsoft.com/office/powerpoint/2010/main">
    <p:fade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+mj-lt"/>
          <a:ea typeface="+mj-ea"/>
          <a:cs typeface="+mj-cs"/>
          <a:sym typeface="Gill Sans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-128"/>
          <a:cs typeface="ヒラギノ角ゴ ProN W3" charset="-128"/>
          <a:sym typeface="Gill Sans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-128"/>
          <a:cs typeface="ヒラギノ角ゴ ProN W3" charset="-128"/>
          <a:sym typeface="Gill Sans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-128"/>
          <a:cs typeface="ヒラギノ角ゴ ProN W3" charset="-128"/>
          <a:sym typeface="Gill Sans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-128"/>
          <a:cs typeface="ヒラギノ角ゴ ProN W3" charset="-128"/>
          <a:sym typeface="Gill Sans" charset="0"/>
        </a:defRPr>
      </a:lvl5pPr>
      <a:lvl6pPr marL="457105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-128"/>
          <a:cs typeface="ヒラギノ角ゴ ProN W3" charset="-128"/>
          <a:sym typeface="Gill Sans" charset="0"/>
        </a:defRPr>
      </a:lvl6pPr>
      <a:lvl7pPr marL="914213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-128"/>
          <a:cs typeface="ヒラギノ角ゴ ProN W3" charset="-128"/>
          <a:sym typeface="Gill Sans" charset="0"/>
        </a:defRPr>
      </a:lvl7pPr>
      <a:lvl8pPr marL="1371319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-128"/>
          <a:cs typeface="ヒラギノ角ゴ ProN W3" charset="-128"/>
          <a:sym typeface="Gill Sans" charset="0"/>
        </a:defRPr>
      </a:lvl8pPr>
      <a:lvl9pPr marL="1828424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-128"/>
          <a:cs typeface="ヒラギノ角ゴ ProN W3" charset="-128"/>
          <a:sym typeface="Gill Sans" charset="0"/>
        </a:defRPr>
      </a:lvl9pPr>
    </p:titleStyle>
    <p:bodyStyle>
      <a:lvl1pPr marL="341313" indent="-341313"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1pPr>
      <a:lvl2pPr marL="741363" indent="-284163"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2pPr>
      <a:lvl3pPr marL="1141413" indent="-227013"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3pPr>
      <a:lvl4pPr marL="1598613" indent="-227013"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4pPr>
      <a:lvl5pPr marL="2055813" indent="-227013"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5pPr>
      <a:lvl6pPr marL="457105"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6pPr>
      <a:lvl7pPr marL="914213"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7pPr>
      <a:lvl8pPr marL="1371319"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8pPr>
      <a:lvl9pPr marL="1828424"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9pPr>
    </p:bodyStyle>
    <p:otherStyle>
      <a:defPPr>
        <a:defRPr lang="en-US"/>
      </a:defPPr>
      <a:lvl1pPr marL="0" algn="l" defTabSz="45710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05" algn="l" defTabSz="45710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213" algn="l" defTabSz="45710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319" algn="l" defTabSz="45710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424" algn="l" defTabSz="45710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534" algn="l" defTabSz="45710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637" algn="l" defTabSz="45710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745" algn="l" defTabSz="45710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6852" algn="l" defTabSz="45710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634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1270000" y="7366000"/>
            <a:ext cx="10464800" cy="17018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vert="horz" wrap="square" lIns="50788" tIns="50788" rIns="50788" bIns="5078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Gill Sans" charset="0"/>
              </a:rPr>
              <a:t>Click to edit Master title style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5820" r:id="rId1"/>
    <p:sldLayoutId id="2147485821" r:id="rId2"/>
    <p:sldLayoutId id="2147485822" r:id="rId3"/>
    <p:sldLayoutId id="2147485823" r:id="rId4"/>
    <p:sldLayoutId id="2147485824" r:id="rId5"/>
    <p:sldLayoutId id="2147485825" r:id="rId6"/>
    <p:sldLayoutId id="2147485826" r:id="rId7"/>
    <p:sldLayoutId id="2147485827" r:id="rId8"/>
    <p:sldLayoutId id="2147485828" r:id="rId9"/>
    <p:sldLayoutId id="2147485829" r:id="rId10"/>
    <p:sldLayoutId id="2147485830" r:id="rId11"/>
  </p:sldLayoutIdLst>
  <p:transition xmlns:p14="http://schemas.microsoft.com/office/powerpoint/2010/main">
    <p:fade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+mj-lt"/>
          <a:ea typeface="+mj-ea"/>
          <a:cs typeface="+mj-cs"/>
          <a:sym typeface="Gill Sans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-128"/>
          <a:cs typeface="ヒラギノ角ゴ ProN W3" charset="-128"/>
          <a:sym typeface="Gill Sans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-128"/>
          <a:cs typeface="ヒラギノ角ゴ ProN W3" charset="-128"/>
          <a:sym typeface="Gill Sans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-128"/>
          <a:cs typeface="ヒラギノ角ゴ ProN W3" charset="-128"/>
          <a:sym typeface="Gill Sans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-128"/>
          <a:cs typeface="ヒラギノ角ゴ ProN W3" charset="-128"/>
          <a:sym typeface="Gill Sans" charset="0"/>
        </a:defRPr>
      </a:lvl5pPr>
      <a:lvl6pPr marL="457105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-128"/>
          <a:cs typeface="ヒラギノ角ゴ ProN W3" charset="-128"/>
          <a:sym typeface="Gill Sans" charset="0"/>
        </a:defRPr>
      </a:lvl6pPr>
      <a:lvl7pPr marL="914213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-128"/>
          <a:cs typeface="ヒラギノ角ゴ ProN W3" charset="-128"/>
          <a:sym typeface="Gill Sans" charset="0"/>
        </a:defRPr>
      </a:lvl7pPr>
      <a:lvl8pPr marL="1371319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-128"/>
          <a:cs typeface="ヒラギノ角ゴ ProN W3" charset="-128"/>
          <a:sym typeface="Gill Sans" charset="0"/>
        </a:defRPr>
      </a:lvl8pPr>
      <a:lvl9pPr marL="1828424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-128"/>
          <a:cs typeface="ヒラギノ角ゴ ProN W3" charset="-128"/>
          <a:sym typeface="Gill Sans" charset="0"/>
        </a:defRPr>
      </a:lvl9pPr>
    </p:titleStyle>
    <p:bodyStyle>
      <a:lvl1pPr marL="341313" indent="-341313"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1pPr>
      <a:lvl2pPr marL="741363" indent="-284163"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2pPr>
      <a:lvl3pPr marL="1141413" indent="-227013"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3pPr>
      <a:lvl4pPr marL="1598613" indent="-227013"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4pPr>
      <a:lvl5pPr marL="2055813" indent="-227013"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5pPr>
      <a:lvl6pPr marL="457105"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6pPr>
      <a:lvl7pPr marL="914213"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7pPr>
      <a:lvl8pPr marL="1371319"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8pPr>
      <a:lvl9pPr marL="1828424"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9pPr>
    </p:bodyStyle>
    <p:otherStyle>
      <a:defPPr>
        <a:defRPr lang="en-US"/>
      </a:defPPr>
      <a:lvl1pPr marL="0" algn="l" defTabSz="45710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05" algn="l" defTabSz="45710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213" algn="l" defTabSz="45710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319" algn="l" defTabSz="45710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424" algn="l" defTabSz="45710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534" algn="l" defTabSz="45710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637" algn="l" defTabSz="45710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745" algn="l" defTabSz="45710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6852" algn="l" defTabSz="45710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922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1270000" y="7366000"/>
            <a:ext cx="10464800" cy="17018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vert="horz" wrap="square" lIns="50788" tIns="50788" rIns="50788" bIns="5078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Gill Sans" charset="0"/>
              </a:rPr>
              <a:t>Click to edit Master title style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5831" r:id="rId1"/>
    <p:sldLayoutId id="2147485832" r:id="rId2"/>
    <p:sldLayoutId id="2147485833" r:id="rId3"/>
    <p:sldLayoutId id="2147485834" r:id="rId4"/>
    <p:sldLayoutId id="2147485835" r:id="rId5"/>
    <p:sldLayoutId id="2147485836" r:id="rId6"/>
    <p:sldLayoutId id="2147485837" r:id="rId7"/>
    <p:sldLayoutId id="2147485838" r:id="rId8"/>
    <p:sldLayoutId id="2147485839" r:id="rId9"/>
    <p:sldLayoutId id="2147485840" r:id="rId10"/>
    <p:sldLayoutId id="2147485841" r:id="rId11"/>
  </p:sldLayoutIdLst>
  <p:transition xmlns:p14="http://schemas.microsoft.com/office/powerpoint/2010/main">
    <p:fade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+mj-lt"/>
          <a:ea typeface="+mj-ea"/>
          <a:cs typeface="+mj-cs"/>
          <a:sym typeface="Gill Sans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-128"/>
          <a:cs typeface="ヒラギノ角ゴ ProN W3" charset="-128"/>
          <a:sym typeface="Gill Sans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-128"/>
          <a:cs typeface="ヒラギノ角ゴ ProN W3" charset="-128"/>
          <a:sym typeface="Gill Sans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-128"/>
          <a:cs typeface="ヒラギノ角ゴ ProN W3" charset="-128"/>
          <a:sym typeface="Gill Sans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-128"/>
          <a:cs typeface="ヒラギノ角ゴ ProN W3" charset="-128"/>
          <a:sym typeface="Gill Sans" charset="0"/>
        </a:defRPr>
      </a:lvl5pPr>
      <a:lvl6pPr marL="457105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-128"/>
          <a:cs typeface="ヒラギノ角ゴ ProN W3" charset="-128"/>
          <a:sym typeface="Gill Sans" charset="0"/>
        </a:defRPr>
      </a:lvl6pPr>
      <a:lvl7pPr marL="914213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-128"/>
          <a:cs typeface="ヒラギノ角ゴ ProN W3" charset="-128"/>
          <a:sym typeface="Gill Sans" charset="0"/>
        </a:defRPr>
      </a:lvl7pPr>
      <a:lvl8pPr marL="1371319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-128"/>
          <a:cs typeface="ヒラギノ角ゴ ProN W3" charset="-128"/>
          <a:sym typeface="Gill Sans" charset="0"/>
        </a:defRPr>
      </a:lvl8pPr>
      <a:lvl9pPr marL="1828424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-128"/>
          <a:cs typeface="ヒラギノ角ゴ ProN W3" charset="-128"/>
          <a:sym typeface="Gill Sans" charset="0"/>
        </a:defRPr>
      </a:lvl9pPr>
    </p:titleStyle>
    <p:bodyStyle>
      <a:lvl1pPr marL="341313" indent="-341313"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1pPr>
      <a:lvl2pPr marL="741363" indent="-284163"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2pPr>
      <a:lvl3pPr marL="1141413" indent="-227013"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3pPr>
      <a:lvl4pPr marL="1598613" indent="-227013"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4pPr>
      <a:lvl5pPr marL="2055813" indent="-227013"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5pPr>
      <a:lvl6pPr marL="457105"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6pPr>
      <a:lvl7pPr marL="914213"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7pPr>
      <a:lvl8pPr marL="1371319"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8pPr>
      <a:lvl9pPr marL="1828424"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9pPr>
    </p:bodyStyle>
    <p:otherStyle>
      <a:defPPr>
        <a:defRPr lang="en-US"/>
      </a:defPPr>
      <a:lvl1pPr marL="0" algn="l" defTabSz="45710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05" algn="l" defTabSz="45710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213" algn="l" defTabSz="45710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319" algn="l" defTabSz="45710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424" algn="l" defTabSz="45710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534" algn="l" defTabSz="45710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637" algn="l" defTabSz="45710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745" algn="l" defTabSz="45710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6852" algn="l" defTabSz="45710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210" name="Rectangle 1"/>
          <p:cNvSpPr>
            <a:spLocks noGrp="1" noChangeArrowheads="1"/>
          </p:cNvSpPr>
          <p:nvPr>
            <p:ph type="body" idx="1"/>
          </p:nvPr>
        </p:nvSpPr>
        <p:spPr bwMode="auto">
          <a:xfrm>
            <a:off x="635000" y="4787900"/>
            <a:ext cx="5867400" cy="33020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vert="horz" wrap="square" lIns="50788" tIns="50788" rIns="50788" bIns="5078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Gill Sans" charset="0"/>
              </a:rPr>
              <a:t>Click to edit Master text styles</a:t>
            </a:r>
          </a:p>
          <a:p>
            <a:pPr lvl="1"/>
            <a:r>
              <a:rPr lang="en-US">
                <a:sym typeface="Gill Sans" charset="0"/>
              </a:rPr>
              <a:t>Second level</a:t>
            </a:r>
          </a:p>
          <a:p>
            <a:pPr lvl="2"/>
            <a:r>
              <a:rPr lang="en-US">
                <a:sym typeface="Gill Sans" charset="0"/>
              </a:rPr>
              <a:t>Third level</a:t>
            </a:r>
          </a:p>
          <a:p>
            <a:pPr lvl="3"/>
            <a:r>
              <a:rPr lang="en-US">
                <a:sym typeface="Gill Sans" charset="0"/>
              </a:rPr>
              <a:t>Fourth level</a:t>
            </a:r>
          </a:p>
          <a:p>
            <a:pPr lvl="4"/>
            <a:r>
              <a:rPr lang="en-US">
                <a:sym typeface="Gill Sans" charset="0"/>
              </a:rPr>
              <a:t>Fifth level</a:t>
            </a:r>
          </a:p>
        </p:txBody>
      </p:sp>
      <p:sp>
        <p:nvSpPr>
          <p:cNvPr id="222211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35000" y="1409700"/>
            <a:ext cx="5867400" cy="33020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vert="horz" wrap="square" lIns="50788" tIns="50788" rIns="50788" bIns="50788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Gill Sans" charset="0"/>
              </a:rPr>
              <a:t>Click to edit Master title style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5842" r:id="rId1"/>
    <p:sldLayoutId id="2147485843" r:id="rId2"/>
    <p:sldLayoutId id="2147485844" r:id="rId3"/>
    <p:sldLayoutId id="2147485845" r:id="rId4"/>
    <p:sldLayoutId id="2147485846" r:id="rId5"/>
    <p:sldLayoutId id="2147485847" r:id="rId6"/>
    <p:sldLayoutId id="2147485848" r:id="rId7"/>
    <p:sldLayoutId id="2147485849" r:id="rId8"/>
    <p:sldLayoutId id="2147485850" r:id="rId9"/>
    <p:sldLayoutId id="2147485851" r:id="rId10"/>
    <p:sldLayoutId id="2147485852" r:id="rId11"/>
  </p:sldLayoutIdLst>
  <p:transition xmlns:p14="http://schemas.microsoft.com/office/powerpoint/2010/main">
    <p:fade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7000">
          <a:solidFill>
            <a:schemeClr val="tx1"/>
          </a:solidFill>
          <a:latin typeface="+mj-lt"/>
          <a:ea typeface="+mj-ea"/>
          <a:cs typeface="+mj-cs"/>
          <a:sym typeface="Gill Sans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7000">
          <a:solidFill>
            <a:schemeClr val="tx1"/>
          </a:solidFill>
          <a:latin typeface="Gill Sans" charset="0"/>
          <a:ea typeface="ヒラギノ角ゴ ProN W3" charset="-128"/>
          <a:cs typeface="ヒラギノ角ゴ ProN W3" charset="-128"/>
          <a:sym typeface="Gill Sans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7000">
          <a:solidFill>
            <a:schemeClr val="tx1"/>
          </a:solidFill>
          <a:latin typeface="Gill Sans" charset="0"/>
          <a:ea typeface="ヒラギノ角ゴ ProN W3" charset="-128"/>
          <a:cs typeface="ヒラギノ角ゴ ProN W3" charset="-128"/>
          <a:sym typeface="Gill Sans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7000">
          <a:solidFill>
            <a:schemeClr val="tx1"/>
          </a:solidFill>
          <a:latin typeface="Gill Sans" charset="0"/>
          <a:ea typeface="ヒラギノ角ゴ ProN W3" charset="-128"/>
          <a:cs typeface="ヒラギノ角ゴ ProN W3" charset="-128"/>
          <a:sym typeface="Gill Sans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7000">
          <a:solidFill>
            <a:schemeClr val="tx1"/>
          </a:solidFill>
          <a:latin typeface="Gill Sans" charset="0"/>
          <a:ea typeface="ヒラギノ角ゴ ProN W3" charset="-128"/>
          <a:cs typeface="ヒラギノ角ゴ ProN W3" charset="-128"/>
          <a:sym typeface="Gill Sans" charset="0"/>
        </a:defRPr>
      </a:lvl5pPr>
      <a:lvl6pPr marL="457105" algn="ctr" rtl="0" fontAlgn="base">
        <a:spcBef>
          <a:spcPct val="0"/>
        </a:spcBef>
        <a:spcAft>
          <a:spcPct val="0"/>
        </a:spcAft>
        <a:defRPr sz="7000">
          <a:solidFill>
            <a:schemeClr val="tx1"/>
          </a:solidFill>
          <a:latin typeface="Gill Sans" charset="0"/>
          <a:ea typeface="ヒラギノ角ゴ ProN W3" charset="-128"/>
          <a:cs typeface="ヒラギノ角ゴ ProN W3" charset="-128"/>
          <a:sym typeface="Gill Sans" charset="0"/>
        </a:defRPr>
      </a:lvl6pPr>
      <a:lvl7pPr marL="914213" algn="ctr" rtl="0" fontAlgn="base">
        <a:spcBef>
          <a:spcPct val="0"/>
        </a:spcBef>
        <a:spcAft>
          <a:spcPct val="0"/>
        </a:spcAft>
        <a:defRPr sz="7000">
          <a:solidFill>
            <a:schemeClr val="tx1"/>
          </a:solidFill>
          <a:latin typeface="Gill Sans" charset="0"/>
          <a:ea typeface="ヒラギノ角ゴ ProN W3" charset="-128"/>
          <a:cs typeface="ヒラギノ角ゴ ProN W3" charset="-128"/>
          <a:sym typeface="Gill Sans" charset="0"/>
        </a:defRPr>
      </a:lvl7pPr>
      <a:lvl8pPr marL="1371319" algn="ctr" rtl="0" fontAlgn="base">
        <a:spcBef>
          <a:spcPct val="0"/>
        </a:spcBef>
        <a:spcAft>
          <a:spcPct val="0"/>
        </a:spcAft>
        <a:defRPr sz="7000">
          <a:solidFill>
            <a:schemeClr val="tx1"/>
          </a:solidFill>
          <a:latin typeface="Gill Sans" charset="0"/>
          <a:ea typeface="ヒラギノ角ゴ ProN W3" charset="-128"/>
          <a:cs typeface="ヒラギノ角ゴ ProN W3" charset="-128"/>
          <a:sym typeface="Gill Sans" charset="0"/>
        </a:defRPr>
      </a:lvl8pPr>
      <a:lvl9pPr marL="1828424" algn="ctr" rtl="0" fontAlgn="base">
        <a:spcBef>
          <a:spcPct val="0"/>
        </a:spcBef>
        <a:spcAft>
          <a:spcPct val="0"/>
        </a:spcAft>
        <a:defRPr sz="7000">
          <a:solidFill>
            <a:schemeClr val="tx1"/>
          </a:solidFill>
          <a:latin typeface="Gill Sans" charset="0"/>
          <a:ea typeface="ヒラギノ角ゴ ProN W3" charset="-128"/>
          <a:cs typeface="ヒラギノ角ゴ ProN W3" charset="-128"/>
          <a:sym typeface="Gill Sans" charset="0"/>
        </a:defRPr>
      </a:lvl9pPr>
    </p:titleStyle>
    <p:bodyStyle>
      <a:lvl1pPr marL="341313" indent="-341313" algn="ctr" rtl="0" eaLnBrk="0" fontAlgn="base" hangingPunct="0">
        <a:spcBef>
          <a:spcPct val="0"/>
        </a:spcBef>
        <a:spcAft>
          <a:spcPct val="0"/>
        </a:spcAft>
        <a:defRPr sz="34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1pPr>
      <a:lvl2pPr marL="741363" indent="-284163" algn="ctr" rtl="0" eaLnBrk="0" fontAlgn="base" hangingPunct="0">
        <a:spcBef>
          <a:spcPct val="0"/>
        </a:spcBef>
        <a:spcAft>
          <a:spcPct val="0"/>
        </a:spcAft>
        <a:defRPr sz="34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2pPr>
      <a:lvl3pPr marL="1141413" indent="-227013" algn="ctr" rtl="0" eaLnBrk="0" fontAlgn="base" hangingPunct="0">
        <a:spcBef>
          <a:spcPct val="0"/>
        </a:spcBef>
        <a:spcAft>
          <a:spcPct val="0"/>
        </a:spcAft>
        <a:defRPr sz="34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3pPr>
      <a:lvl4pPr marL="1598613" indent="-227013" algn="ctr" rtl="0" eaLnBrk="0" fontAlgn="base" hangingPunct="0">
        <a:spcBef>
          <a:spcPct val="0"/>
        </a:spcBef>
        <a:spcAft>
          <a:spcPct val="0"/>
        </a:spcAft>
        <a:defRPr sz="34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4pPr>
      <a:lvl5pPr marL="2055813" indent="-227013" algn="ctr" rtl="0" eaLnBrk="0" fontAlgn="base" hangingPunct="0">
        <a:spcBef>
          <a:spcPct val="0"/>
        </a:spcBef>
        <a:spcAft>
          <a:spcPct val="0"/>
        </a:spcAft>
        <a:defRPr sz="34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5pPr>
      <a:lvl6pPr marL="457105" algn="ctr" rtl="0" fontAlgn="base">
        <a:spcBef>
          <a:spcPct val="0"/>
        </a:spcBef>
        <a:spcAft>
          <a:spcPct val="0"/>
        </a:spcAft>
        <a:defRPr sz="34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6pPr>
      <a:lvl7pPr marL="914213" algn="ctr" rtl="0" fontAlgn="base">
        <a:spcBef>
          <a:spcPct val="0"/>
        </a:spcBef>
        <a:spcAft>
          <a:spcPct val="0"/>
        </a:spcAft>
        <a:defRPr sz="34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7pPr>
      <a:lvl8pPr marL="1371319" algn="ctr" rtl="0" fontAlgn="base">
        <a:spcBef>
          <a:spcPct val="0"/>
        </a:spcBef>
        <a:spcAft>
          <a:spcPct val="0"/>
        </a:spcAft>
        <a:defRPr sz="34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8pPr>
      <a:lvl9pPr marL="1828424" algn="ctr" rtl="0" fontAlgn="base">
        <a:spcBef>
          <a:spcPct val="0"/>
        </a:spcBef>
        <a:spcAft>
          <a:spcPct val="0"/>
        </a:spcAft>
        <a:defRPr sz="34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9pPr>
    </p:bodyStyle>
    <p:otherStyle>
      <a:defPPr>
        <a:defRPr lang="en-US"/>
      </a:defPPr>
      <a:lvl1pPr marL="0" algn="l" defTabSz="45710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05" algn="l" defTabSz="45710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213" algn="l" defTabSz="45710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319" algn="l" defTabSz="45710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424" algn="l" defTabSz="45710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534" algn="l" defTabSz="45710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637" algn="l" defTabSz="45710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745" algn="l" defTabSz="45710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6852" algn="l" defTabSz="45710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1270000" y="1638300"/>
            <a:ext cx="10464800" cy="33020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vert="horz" wrap="square" lIns="50788" tIns="50788" rIns="50788" bIns="50788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Gill Sans" charset="0"/>
              </a:rPr>
              <a:t>Click to edit Master title style</a:t>
            </a:r>
          </a:p>
        </p:txBody>
      </p:sp>
      <p:sp>
        <p:nvSpPr>
          <p:cNvPr id="13315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1270000" y="5029200"/>
            <a:ext cx="10464800" cy="11303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vert="horz" wrap="square" lIns="50788" tIns="50788" rIns="50788" bIns="5078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Gill Sans" charset="0"/>
              </a:rPr>
              <a:t>Click to edit Master text styles</a:t>
            </a:r>
          </a:p>
          <a:p>
            <a:pPr lvl="1"/>
            <a:r>
              <a:rPr lang="en-US">
                <a:sym typeface="Gill Sans" charset="0"/>
              </a:rPr>
              <a:t>Second level</a:t>
            </a:r>
          </a:p>
          <a:p>
            <a:pPr lvl="2"/>
            <a:r>
              <a:rPr lang="en-US">
                <a:sym typeface="Gill Sans" charset="0"/>
              </a:rPr>
              <a:t>Third level</a:t>
            </a:r>
          </a:p>
          <a:p>
            <a:pPr lvl="3"/>
            <a:r>
              <a:rPr lang="en-US">
                <a:sym typeface="Gill Sans" charset="0"/>
              </a:rPr>
              <a:t>Fourth level</a:t>
            </a:r>
          </a:p>
          <a:p>
            <a:pPr lvl="4"/>
            <a:r>
              <a:rPr lang="en-US">
                <a:sym typeface="Gill Sans" charset="0"/>
              </a:rPr>
              <a:t>Fifth level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5655" r:id="rId1"/>
    <p:sldLayoutId id="2147485656" r:id="rId2"/>
    <p:sldLayoutId id="2147485657" r:id="rId3"/>
    <p:sldLayoutId id="2147485658" r:id="rId4"/>
    <p:sldLayoutId id="2147485659" r:id="rId5"/>
    <p:sldLayoutId id="2147485660" r:id="rId6"/>
    <p:sldLayoutId id="2147485661" r:id="rId7"/>
    <p:sldLayoutId id="2147485662" r:id="rId8"/>
    <p:sldLayoutId id="2147485663" r:id="rId9"/>
    <p:sldLayoutId id="2147485664" r:id="rId10"/>
    <p:sldLayoutId id="2147485665" r:id="rId11"/>
  </p:sldLayoutIdLst>
  <p:transition xmlns:p14="http://schemas.microsoft.com/office/powerpoint/2010/main">
    <p:fade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+mj-lt"/>
          <a:ea typeface="+mj-ea"/>
          <a:cs typeface="+mj-cs"/>
          <a:sym typeface="Gill Sans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-128"/>
          <a:cs typeface="ヒラギノ角ゴ ProN W3" charset="-128"/>
          <a:sym typeface="Gill Sans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-128"/>
          <a:cs typeface="ヒラギノ角ゴ ProN W3" charset="-128"/>
          <a:sym typeface="Gill Sans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-128"/>
          <a:cs typeface="ヒラギノ角ゴ ProN W3" charset="-128"/>
          <a:sym typeface="Gill Sans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-128"/>
          <a:cs typeface="ヒラギノ角ゴ ProN W3" charset="-128"/>
          <a:sym typeface="Gill Sans" charset="0"/>
        </a:defRPr>
      </a:lvl5pPr>
      <a:lvl6pPr marL="457105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-128"/>
          <a:cs typeface="ヒラギノ角ゴ ProN W3" charset="-128"/>
          <a:sym typeface="Gill Sans" charset="0"/>
        </a:defRPr>
      </a:lvl6pPr>
      <a:lvl7pPr marL="914213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-128"/>
          <a:cs typeface="ヒラギノ角ゴ ProN W3" charset="-128"/>
          <a:sym typeface="Gill Sans" charset="0"/>
        </a:defRPr>
      </a:lvl7pPr>
      <a:lvl8pPr marL="1371319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-128"/>
          <a:cs typeface="ヒラギノ角ゴ ProN W3" charset="-128"/>
          <a:sym typeface="Gill Sans" charset="0"/>
        </a:defRPr>
      </a:lvl8pPr>
      <a:lvl9pPr marL="1828424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-128"/>
          <a:cs typeface="ヒラギノ角ゴ ProN W3" charset="-128"/>
          <a:sym typeface="Gill Sans" charset="0"/>
        </a:defRPr>
      </a:lvl9pPr>
    </p:titleStyle>
    <p:bodyStyle>
      <a:lvl1pPr marL="341313" indent="-341313"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1pPr>
      <a:lvl2pPr marL="741363" indent="-284163"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2pPr>
      <a:lvl3pPr marL="1141413" indent="-227013"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3pPr>
      <a:lvl4pPr marL="1598613" indent="-227013"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4pPr>
      <a:lvl5pPr marL="2055813" indent="-227013"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5pPr>
      <a:lvl6pPr marL="457105"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6pPr>
      <a:lvl7pPr marL="914213"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7pPr>
      <a:lvl8pPr marL="1371319"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8pPr>
      <a:lvl9pPr marL="1828424"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9pPr>
    </p:bodyStyle>
    <p:otherStyle>
      <a:defPPr>
        <a:defRPr lang="en-US"/>
      </a:defPPr>
      <a:lvl1pPr marL="0" algn="l" defTabSz="45710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05" algn="l" defTabSz="45710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213" algn="l" defTabSz="45710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319" algn="l" defTabSz="45710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424" algn="l" defTabSz="45710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534" algn="l" defTabSz="45710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637" algn="l" defTabSz="45710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745" algn="l" defTabSz="45710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6852" algn="l" defTabSz="45710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498" name="Rectangle 1"/>
          <p:cNvSpPr>
            <a:spLocks noGrp="1" noChangeArrowheads="1"/>
          </p:cNvSpPr>
          <p:nvPr>
            <p:ph type="body" idx="1"/>
          </p:nvPr>
        </p:nvSpPr>
        <p:spPr bwMode="auto">
          <a:xfrm>
            <a:off x="635000" y="4787900"/>
            <a:ext cx="5867400" cy="33020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vert="horz" wrap="square" lIns="50788" tIns="50788" rIns="50788" bIns="5078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Gill Sans" charset="0"/>
              </a:rPr>
              <a:t>Click to edit Master text styles</a:t>
            </a:r>
          </a:p>
          <a:p>
            <a:pPr lvl="1"/>
            <a:r>
              <a:rPr lang="en-US">
                <a:sym typeface="Gill Sans" charset="0"/>
              </a:rPr>
              <a:t>Second level</a:t>
            </a:r>
          </a:p>
          <a:p>
            <a:pPr lvl="2"/>
            <a:r>
              <a:rPr lang="en-US">
                <a:sym typeface="Gill Sans" charset="0"/>
              </a:rPr>
              <a:t>Third level</a:t>
            </a:r>
          </a:p>
          <a:p>
            <a:pPr lvl="3"/>
            <a:r>
              <a:rPr lang="en-US">
                <a:sym typeface="Gill Sans" charset="0"/>
              </a:rPr>
              <a:t>Fourth level</a:t>
            </a:r>
          </a:p>
          <a:p>
            <a:pPr lvl="4"/>
            <a:r>
              <a:rPr lang="en-US">
                <a:sym typeface="Gill Sans" charset="0"/>
              </a:rPr>
              <a:t>Fifth level</a:t>
            </a:r>
          </a:p>
        </p:txBody>
      </p:sp>
      <p:sp>
        <p:nvSpPr>
          <p:cNvPr id="234499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35000" y="1409700"/>
            <a:ext cx="5867400" cy="33020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vert="horz" wrap="square" lIns="50788" tIns="50788" rIns="50788" bIns="50788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Gill Sans" charset="0"/>
              </a:rPr>
              <a:t>Click to edit Master title style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5853" r:id="rId1"/>
    <p:sldLayoutId id="2147485854" r:id="rId2"/>
    <p:sldLayoutId id="2147485855" r:id="rId3"/>
    <p:sldLayoutId id="2147485856" r:id="rId4"/>
    <p:sldLayoutId id="2147485857" r:id="rId5"/>
    <p:sldLayoutId id="2147485858" r:id="rId6"/>
    <p:sldLayoutId id="2147485859" r:id="rId7"/>
    <p:sldLayoutId id="2147485860" r:id="rId8"/>
    <p:sldLayoutId id="2147485861" r:id="rId9"/>
    <p:sldLayoutId id="2147485862" r:id="rId10"/>
    <p:sldLayoutId id="2147485863" r:id="rId11"/>
  </p:sldLayoutIdLst>
  <p:transition xmlns:p14="http://schemas.microsoft.com/office/powerpoint/2010/main">
    <p:fade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7000">
          <a:solidFill>
            <a:schemeClr val="tx1"/>
          </a:solidFill>
          <a:latin typeface="+mj-lt"/>
          <a:ea typeface="+mj-ea"/>
          <a:cs typeface="+mj-cs"/>
          <a:sym typeface="Gill Sans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7000">
          <a:solidFill>
            <a:schemeClr val="tx1"/>
          </a:solidFill>
          <a:latin typeface="Gill Sans" charset="0"/>
          <a:ea typeface="ヒラギノ角ゴ ProN W3" charset="-128"/>
          <a:cs typeface="ヒラギノ角ゴ ProN W3" charset="-128"/>
          <a:sym typeface="Gill Sans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7000">
          <a:solidFill>
            <a:schemeClr val="tx1"/>
          </a:solidFill>
          <a:latin typeface="Gill Sans" charset="0"/>
          <a:ea typeface="ヒラギノ角ゴ ProN W3" charset="-128"/>
          <a:cs typeface="ヒラギノ角ゴ ProN W3" charset="-128"/>
          <a:sym typeface="Gill Sans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7000">
          <a:solidFill>
            <a:schemeClr val="tx1"/>
          </a:solidFill>
          <a:latin typeface="Gill Sans" charset="0"/>
          <a:ea typeface="ヒラギノ角ゴ ProN W3" charset="-128"/>
          <a:cs typeface="ヒラギノ角ゴ ProN W3" charset="-128"/>
          <a:sym typeface="Gill Sans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7000">
          <a:solidFill>
            <a:schemeClr val="tx1"/>
          </a:solidFill>
          <a:latin typeface="Gill Sans" charset="0"/>
          <a:ea typeface="ヒラギノ角ゴ ProN W3" charset="-128"/>
          <a:cs typeface="ヒラギノ角ゴ ProN W3" charset="-128"/>
          <a:sym typeface="Gill Sans" charset="0"/>
        </a:defRPr>
      </a:lvl5pPr>
      <a:lvl6pPr marL="457105" algn="ctr" rtl="0" fontAlgn="base">
        <a:spcBef>
          <a:spcPct val="0"/>
        </a:spcBef>
        <a:spcAft>
          <a:spcPct val="0"/>
        </a:spcAft>
        <a:defRPr sz="7000">
          <a:solidFill>
            <a:schemeClr val="tx1"/>
          </a:solidFill>
          <a:latin typeface="Gill Sans" charset="0"/>
          <a:ea typeface="ヒラギノ角ゴ ProN W3" charset="-128"/>
          <a:cs typeface="ヒラギノ角ゴ ProN W3" charset="-128"/>
          <a:sym typeface="Gill Sans" charset="0"/>
        </a:defRPr>
      </a:lvl6pPr>
      <a:lvl7pPr marL="914213" algn="ctr" rtl="0" fontAlgn="base">
        <a:spcBef>
          <a:spcPct val="0"/>
        </a:spcBef>
        <a:spcAft>
          <a:spcPct val="0"/>
        </a:spcAft>
        <a:defRPr sz="7000">
          <a:solidFill>
            <a:schemeClr val="tx1"/>
          </a:solidFill>
          <a:latin typeface="Gill Sans" charset="0"/>
          <a:ea typeface="ヒラギノ角ゴ ProN W3" charset="-128"/>
          <a:cs typeface="ヒラギノ角ゴ ProN W3" charset="-128"/>
          <a:sym typeface="Gill Sans" charset="0"/>
        </a:defRPr>
      </a:lvl7pPr>
      <a:lvl8pPr marL="1371319" algn="ctr" rtl="0" fontAlgn="base">
        <a:spcBef>
          <a:spcPct val="0"/>
        </a:spcBef>
        <a:spcAft>
          <a:spcPct val="0"/>
        </a:spcAft>
        <a:defRPr sz="7000">
          <a:solidFill>
            <a:schemeClr val="tx1"/>
          </a:solidFill>
          <a:latin typeface="Gill Sans" charset="0"/>
          <a:ea typeface="ヒラギノ角ゴ ProN W3" charset="-128"/>
          <a:cs typeface="ヒラギノ角ゴ ProN W3" charset="-128"/>
          <a:sym typeface="Gill Sans" charset="0"/>
        </a:defRPr>
      </a:lvl8pPr>
      <a:lvl9pPr marL="1828424" algn="ctr" rtl="0" fontAlgn="base">
        <a:spcBef>
          <a:spcPct val="0"/>
        </a:spcBef>
        <a:spcAft>
          <a:spcPct val="0"/>
        </a:spcAft>
        <a:defRPr sz="7000">
          <a:solidFill>
            <a:schemeClr val="tx1"/>
          </a:solidFill>
          <a:latin typeface="Gill Sans" charset="0"/>
          <a:ea typeface="ヒラギノ角ゴ ProN W3" charset="-128"/>
          <a:cs typeface="ヒラギノ角ゴ ProN W3" charset="-128"/>
          <a:sym typeface="Gill Sans" charset="0"/>
        </a:defRPr>
      </a:lvl9pPr>
    </p:titleStyle>
    <p:bodyStyle>
      <a:lvl1pPr marL="341313" indent="-341313" algn="ctr" rtl="0" eaLnBrk="0" fontAlgn="base" hangingPunct="0">
        <a:spcBef>
          <a:spcPct val="0"/>
        </a:spcBef>
        <a:spcAft>
          <a:spcPct val="0"/>
        </a:spcAft>
        <a:defRPr sz="34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1pPr>
      <a:lvl2pPr marL="741363" indent="-284163" algn="ctr" rtl="0" eaLnBrk="0" fontAlgn="base" hangingPunct="0">
        <a:spcBef>
          <a:spcPct val="0"/>
        </a:spcBef>
        <a:spcAft>
          <a:spcPct val="0"/>
        </a:spcAft>
        <a:defRPr sz="34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2pPr>
      <a:lvl3pPr marL="1141413" indent="-227013" algn="ctr" rtl="0" eaLnBrk="0" fontAlgn="base" hangingPunct="0">
        <a:spcBef>
          <a:spcPct val="0"/>
        </a:spcBef>
        <a:spcAft>
          <a:spcPct val="0"/>
        </a:spcAft>
        <a:defRPr sz="34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3pPr>
      <a:lvl4pPr marL="1598613" indent="-227013" algn="ctr" rtl="0" eaLnBrk="0" fontAlgn="base" hangingPunct="0">
        <a:spcBef>
          <a:spcPct val="0"/>
        </a:spcBef>
        <a:spcAft>
          <a:spcPct val="0"/>
        </a:spcAft>
        <a:defRPr sz="34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4pPr>
      <a:lvl5pPr marL="2055813" indent="-227013" algn="ctr" rtl="0" eaLnBrk="0" fontAlgn="base" hangingPunct="0">
        <a:spcBef>
          <a:spcPct val="0"/>
        </a:spcBef>
        <a:spcAft>
          <a:spcPct val="0"/>
        </a:spcAft>
        <a:defRPr sz="34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5pPr>
      <a:lvl6pPr marL="457105" algn="ctr" rtl="0" fontAlgn="base">
        <a:spcBef>
          <a:spcPct val="0"/>
        </a:spcBef>
        <a:spcAft>
          <a:spcPct val="0"/>
        </a:spcAft>
        <a:defRPr sz="34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6pPr>
      <a:lvl7pPr marL="914213" algn="ctr" rtl="0" fontAlgn="base">
        <a:spcBef>
          <a:spcPct val="0"/>
        </a:spcBef>
        <a:spcAft>
          <a:spcPct val="0"/>
        </a:spcAft>
        <a:defRPr sz="34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7pPr>
      <a:lvl8pPr marL="1371319" algn="ctr" rtl="0" fontAlgn="base">
        <a:spcBef>
          <a:spcPct val="0"/>
        </a:spcBef>
        <a:spcAft>
          <a:spcPct val="0"/>
        </a:spcAft>
        <a:defRPr sz="34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8pPr>
      <a:lvl9pPr marL="1828424" algn="ctr" rtl="0" fontAlgn="base">
        <a:spcBef>
          <a:spcPct val="0"/>
        </a:spcBef>
        <a:spcAft>
          <a:spcPct val="0"/>
        </a:spcAft>
        <a:defRPr sz="34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9pPr>
    </p:bodyStyle>
    <p:otherStyle>
      <a:defPPr>
        <a:defRPr lang="en-US"/>
      </a:defPPr>
      <a:lvl1pPr marL="0" algn="l" defTabSz="45710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05" algn="l" defTabSz="45710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213" algn="l" defTabSz="45710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319" algn="l" defTabSz="45710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424" algn="l" defTabSz="45710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534" algn="l" defTabSz="45710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637" algn="l" defTabSz="45710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745" algn="l" defTabSz="45710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6852" algn="l" defTabSz="45710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786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1270000" y="254000"/>
            <a:ext cx="10464800" cy="24384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vert="horz" wrap="square" lIns="50788" tIns="50788" rIns="50788" bIns="5078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Gill Sans" charset="0"/>
              </a:rPr>
              <a:t>Click to edit Master title style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5864" r:id="rId1"/>
    <p:sldLayoutId id="2147485865" r:id="rId2"/>
    <p:sldLayoutId id="2147485866" r:id="rId3"/>
    <p:sldLayoutId id="2147485867" r:id="rId4"/>
    <p:sldLayoutId id="2147485868" r:id="rId5"/>
    <p:sldLayoutId id="2147485869" r:id="rId6"/>
    <p:sldLayoutId id="2147485870" r:id="rId7"/>
    <p:sldLayoutId id="2147485871" r:id="rId8"/>
    <p:sldLayoutId id="2147485872" r:id="rId9"/>
    <p:sldLayoutId id="2147485873" r:id="rId10"/>
    <p:sldLayoutId id="2147485874" r:id="rId11"/>
  </p:sldLayoutIdLst>
  <p:transition xmlns:p14="http://schemas.microsoft.com/office/powerpoint/2010/main">
    <p:fade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+mj-lt"/>
          <a:ea typeface="+mj-ea"/>
          <a:cs typeface="+mj-cs"/>
          <a:sym typeface="Gill Sans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-128"/>
          <a:cs typeface="ヒラギノ角ゴ ProN W3" charset="-128"/>
          <a:sym typeface="Gill Sans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-128"/>
          <a:cs typeface="ヒラギノ角ゴ ProN W3" charset="-128"/>
          <a:sym typeface="Gill Sans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-128"/>
          <a:cs typeface="ヒラギノ角ゴ ProN W3" charset="-128"/>
          <a:sym typeface="Gill Sans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-128"/>
          <a:cs typeface="ヒラギノ角ゴ ProN W3" charset="-128"/>
          <a:sym typeface="Gill Sans" charset="0"/>
        </a:defRPr>
      </a:lvl5pPr>
      <a:lvl6pPr marL="457105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-128"/>
          <a:cs typeface="ヒラギノ角ゴ ProN W3" charset="-128"/>
          <a:sym typeface="Gill Sans" charset="0"/>
        </a:defRPr>
      </a:lvl6pPr>
      <a:lvl7pPr marL="914213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-128"/>
          <a:cs typeface="ヒラギノ角ゴ ProN W3" charset="-128"/>
          <a:sym typeface="Gill Sans" charset="0"/>
        </a:defRPr>
      </a:lvl7pPr>
      <a:lvl8pPr marL="1371319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-128"/>
          <a:cs typeface="ヒラギノ角ゴ ProN W3" charset="-128"/>
          <a:sym typeface="Gill Sans" charset="0"/>
        </a:defRPr>
      </a:lvl8pPr>
      <a:lvl9pPr marL="1828424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-128"/>
          <a:cs typeface="ヒラギノ角ゴ ProN W3" charset="-128"/>
          <a:sym typeface="Gill Sans" charset="0"/>
        </a:defRPr>
      </a:lvl9pPr>
    </p:titleStyle>
    <p:bodyStyle>
      <a:lvl1pPr marL="887413" indent="-569913" algn="l" rtl="0" eaLnBrk="0" fontAlgn="base" hangingPunct="0">
        <a:spcBef>
          <a:spcPts val="2400"/>
        </a:spcBef>
        <a:spcAft>
          <a:spcPct val="0"/>
        </a:spcAft>
        <a:buSzPct val="171000"/>
        <a:buFont typeface="Gill Sans" charset="0"/>
        <a:buChar char="•"/>
        <a:defRPr sz="43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1pPr>
      <a:lvl2pPr marL="1331913" indent="-569913" algn="l" rtl="0" eaLnBrk="0" fontAlgn="base" hangingPunct="0">
        <a:spcBef>
          <a:spcPts val="2400"/>
        </a:spcBef>
        <a:spcAft>
          <a:spcPct val="0"/>
        </a:spcAft>
        <a:buSzPct val="171000"/>
        <a:buFont typeface="Gill Sans" charset="0"/>
        <a:buChar char="•"/>
        <a:defRPr sz="43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2pPr>
      <a:lvl3pPr marL="1776413" indent="-569913" algn="l" rtl="0" eaLnBrk="0" fontAlgn="base" hangingPunct="0">
        <a:spcBef>
          <a:spcPts val="2400"/>
        </a:spcBef>
        <a:spcAft>
          <a:spcPct val="0"/>
        </a:spcAft>
        <a:buSzPct val="171000"/>
        <a:buFont typeface="Gill Sans" charset="0"/>
        <a:buChar char="•"/>
        <a:defRPr sz="43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3pPr>
      <a:lvl4pPr marL="2220913" indent="-569913" algn="l" rtl="0" eaLnBrk="0" fontAlgn="base" hangingPunct="0">
        <a:spcBef>
          <a:spcPts val="2400"/>
        </a:spcBef>
        <a:spcAft>
          <a:spcPct val="0"/>
        </a:spcAft>
        <a:buSzPct val="171000"/>
        <a:buFont typeface="Gill Sans" charset="0"/>
        <a:buChar char="•"/>
        <a:defRPr sz="43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4pPr>
      <a:lvl5pPr marL="2665413" indent="-569913" algn="l" rtl="0" eaLnBrk="0" fontAlgn="base" hangingPunct="0">
        <a:spcBef>
          <a:spcPts val="2400"/>
        </a:spcBef>
        <a:spcAft>
          <a:spcPct val="0"/>
        </a:spcAft>
        <a:buSzPct val="171000"/>
        <a:buFont typeface="Gill Sans" charset="0"/>
        <a:buChar char="•"/>
        <a:defRPr sz="43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5pPr>
      <a:lvl6pPr marL="3123562" indent="-571383" algn="l" rtl="0" fontAlgn="base">
        <a:spcBef>
          <a:spcPts val="2399"/>
        </a:spcBef>
        <a:spcAft>
          <a:spcPct val="0"/>
        </a:spcAft>
        <a:buSzPct val="171000"/>
        <a:buFont typeface="Gill Sans" charset="0"/>
        <a:buChar char="•"/>
        <a:defRPr sz="43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6pPr>
      <a:lvl7pPr marL="3580666" indent="-571383" algn="l" rtl="0" fontAlgn="base">
        <a:spcBef>
          <a:spcPts val="2399"/>
        </a:spcBef>
        <a:spcAft>
          <a:spcPct val="0"/>
        </a:spcAft>
        <a:buSzPct val="171000"/>
        <a:buFont typeface="Gill Sans" charset="0"/>
        <a:buChar char="•"/>
        <a:defRPr sz="43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7pPr>
      <a:lvl8pPr marL="4037774" indent="-571383" algn="l" rtl="0" fontAlgn="base">
        <a:spcBef>
          <a:spcPts val="2399"/>
        </a:spcBef>
        <a:spcAft>
          <a:spcPct val="0"/>
        </a:spcAft>
        <a:buSzPct val="171000"/>
        <a:buFont typeface="Gill Sans" charset="0"/>
        <a:buChar char="•"/>
        <a:defRPr sz="43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8pPr>
      <a:lvl9pPr marL="4494882" indent="-571383" algn="l" rtl="0" fontAlgn="base">
        <a:spcBef>
          <a:spcPts val="2399"/>
        </a:spcBef>
        <a:spcAft>
          <a:spcPct val="0"/>
        </a:spcAft>
        <a:buSzPct val="171000"/>
        <a:buFont typeface="Gill Sans" charset="0"/>
        <a:buChar char="•"/>
        <a:defRPr sz="43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9pPr>
    </p:bodyStyle>
    <p:otherStyle>
      <a:defPPr>
        <a:defRPr lang="en-US"/>
      </a:defPPr>
      <a:lvl1pPr marL="0" algn="l" defTabSz="45710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05" algn="l" defTabSz="45710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213" algn="l" defTabSz="45710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319" algn="l" defTabSz="45710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424" algn="l" defTabSz="45710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534" algn="l" defTabSz="45710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637" algn="l" defTabSz="45710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745" algn="l" defTabSz="45710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6852" algn="l" defTabSz="45710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5875" r:id="rId1"/>
    <p:sldLayoutId id="2147485876" r:id="rId2"/>
    <p:sldLayoutId id="2147485877" r:id="rId3"/>
    <p:sldLayoutId id="2147485878" r:id="rId4"/>
    <p:sldLayoutId id="2147485879" r:id="rId5"/>
    <p:sldLayoutId id="2147485880" r:id="rId6"/>
    <p:sldLayoutId id="2147485881" r:id="rId7"/>
    <p:sldLayoutId id="2147485882" r:id="rId8"/>
    <p:sldLayoutId id="2147485883" r:id="rId9"/>
    <p:sldLayoutId id="2147485884" r:id="rId10"/>
    <p:sldLayoutId id="2147485885" r:id="rId11"/>
  </p:sldLayoutIdLst>
  <p:transition xmlns:p14="http://schemas.microsoft.com/office/powerpoint/2010/main">
    <p:fade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+mj-lt"/>
          <a:ea typeface="+mj-ea"/>
          <a:cs typeface="+mj-cs"/>
          <a:sym typeface="Gill Sans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-128"/>
          <a:cs typeface="ヒラギノ角ゴ ProN W3" charset="-128"/>
          <a:sym typeface="Gill Sans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-128"/>
          <a:cs typeface="ヒラギノ角ゴ ProN W3" charset="-128"/>
          <a:sym typeface="Gill Sans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-128"/>
          <a:cs typeface="ヒラギノ角ゴ ProN W3" charset="-128"/>
          <a:sym typeface="Gill Sans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-128"/>
          <a:cs typeface="ヒラギノ角ゴ ProN W3" charset="-128"/>
          <a:sym typeface="Gill Sans" charset="0"/>
        </a:defRPr>
      </a:lvl5pPr>
      <a:lvl6pPr marL="457105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-128"/>
          <a:cs typeface="ヒラギノ角ゴ ProN W3" charset="-128"/>
          <a:sym typeface="Gill Sans" charset="0"/>
        </a:defRPr>
      </a:lvl6pPr>
      <a:lvl7pPr marL="914213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-128"/>
          <a:cs typeface="ヒラギノ角ゴ ProN W3" charset="-128"/>
          <a:sym typeface="Gill Sans" charset="0"/>
        </a:defRPr>
      </a:lvl7pPr>
      <a:lvl8pPr marL="1371319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-128"/>
          <a:cs typeface="ヒラギノ角ゴ ProN W3" charset="-128"/>
          <a:sym typeface="Gill Sans" charset="0"/>
        </a:defRPr>
      </a:lvl8pPr>
      <a:lvl9pPr marL="1828424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-128"/>
          <a:cs typeface="ヒラギノ角ゴ ProN W3" charset="-128"/>
          <a:sym typeface="Gill Sans" charset="0"/>
        </a:defRPr>
      </a:lvl9pPr>
    </p:titleStyle>
    <p:bodyStyle>
      <a:lvl1pPr marL="887413" indent="-569913" algn="l" rtl="0" eaLnBrk="0" fontAlgn="base" hangingPunct="0">
        <a:spcBef>
          <a:spcPts val="2400"/>
        </a:spcBef>
        <a:spcAft>
          <a:spcPct val="0"/>
        </a:spcAft>
        <a:buSzPct val="171000"/>
        <a:buFont typeface="Gill Sans" charset="0"/>
        <a:buChar char="•"/>
        <a:defRPr sz="43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1pPr>
      <a:lvl2pPr marL="1331913" indent="-569913" algn="l" rtl="0" eaLnBrk="0" fontAlgn="base" hangingPunct="0">
        <a:spcBef>
          <a:spcPts val="2400"/>
        </a:spcBef>
        <a:spcAft>
          <a:spcPct val="0"/>
        </a:spcAft>
        <a:buSzPct val="171000"/>
        <a:buFont typeface="Gill Sans" charset="0"/>
        <a:buChar char="•"/>
        <a:defRPr sz="43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2pPr>
      <a:lvl3pPr marL="1776413" indent="-569913" algn="l" rtl="0" eaLnBrk="0" fontAlgn="base" hangingPunct="0">
        <a:spcBef>
          <a:spcPts val="2400"/>
        </a:spcBef>
        <a:spcAft>
          <a:spcPct val="0"/>
        </a:spcAft>
        <a:buSzPct val="171000"/>
        <a:buFont typeface="Gill Sans" charset="0"/>
        <a:buChar char="•"/>
        <a:defRPr sz="43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3pPr>
      <a:lvl4pPr marL="2220913" indent="-569913" algn="l" rtl="0" eaLnBrk="0" fontAlgn="base" hangingPunct="0">
        <a:spcBef>
          <a:spcPts val="2400"/>
        </a:spcBef>
        <a:spcAft>
          <a:spcPct val="0"/>
        </a:spcAft>
        <a:buSzPct val="171000"/>
        <a:buFont typeface="Gill Sans" charset="0"/>
        <a:buChar char="•"/>
        <a:defRPr sz="43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4pPr>
      <a:lvl5pPr marL="2665413" indent="-569913" algn="l" rtl="0" eaLnBrk="0" fontAlgn="base" hangingPunct="0">
        <a:spcBef>
          <a:spcPts val="2400"/>
        </a:spcBef>
        <a:spcAft>
          <a:spcPct val="0"/>
        </a:spcAft>
        <a:buSzPct val="171000"/>
        <a:buFont typeface="Gill Sans" charset="0"/>
        <a:buChar char="•"/>
        <a:defRPr sz="43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5pPr>
      <a:lvl6pPr marL="3123562" indent="-571383" algn="l" rtl="0" fontAlgn="base">
        <a:spcBef>
          <a:spcPts val="2399"/>
        </a:spcBef>
        <a:spcAft>
          <a:spcPct val="0"/>
        </a:spcAft>
        <a:buSzPct val="171000"/>
        <a:buFont typeface="Gill Sans" charset="0"/>
        <a:buChar char="•"/>
        <a:defRPr sz="43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6pPr>
      <a:lvl7pPr marL="3580666" indent="-571383" algn="l" rtl="0" fontAlgn="base">
        <a:spcBef>
          <a:spcPts val="2399"/>
        </a:spcBef>
        <a:spcAft>
          <a:spcPct val="0"/>
        </a:spcAft>
        <a:buSzPct val="171000"/>
        <a:buFont typeface="Gill Sans" charset="0"/>
        <a:buChar char="•"/>
        <a:defRPr sz="43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7pPr>
      <a:lvl8pPr marL="4037774" indent="-571383" algn="l" rtl="0" fontAlgn="base">
        <a:spcBef>
          <a:spcPts val="2399"/>
        </a:spcBef>
        <a:spcAft>
          <a:spcPct val="0"/>
        </a:spcAft>
        <a:buSzPct val="171000"/>
        <a:buFont typeface="Gill Sans" charset="0"/>
        <a:buChar char="•"/>
        <a:defRPr sz="43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8pPr>
      <a:lvl9pPr marL="4494882" indent="-571383" algn="l" rtl="0" fontAlgn="base">
        <a:spcBef>
          <a:spcPts val="2399"/>
        </a:spcBef>
        <a:spcAft>
          <a:spcPct val="0"/>
        </a:spcAft>
        <a:buSzPct val="171000"/>
        <a:buFont typeface="Gill Sans" charset="0"/>
        <a:buChar char="•"/>
        <a:defRPr sz="43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9pPr>
    </p:bodyStyle>
    <p:otherStyle>
      <a:defPPr>
        <a:defRPr lang="en-US"/>
      </a:defPPr>
      <a:lvl1pPr marL="0" algn="l" defTabSz="45710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05" algn="l" defTabSz="45710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213" algn="l" defTabSz="45710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319" algn="l" defTabSz="45710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424" algn="l" defTabSz="45710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534" algn="l" defTabSz="45710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637" algn="l" defTabSz="45710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745" algn="l" defTabSz="45710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6852" algn="l" defTabSz="45710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1362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1270000" y="254000"/>
            <a:ext cx="10464800" cy="24384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vert="horz" wrap="square" lIns="50788" tIns="50788" rIns="50788" bIns="5078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Gill Sans" charset="0"/>
              </a:rPr>
              <a:t>Click to edit Master title style</a:t>
            </a:r>
          </a:p>
        </p:txBody>
      </p:sp>
      <p:sp>
        <p:nvSpPr>
          <p:cNvPr id="271363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1270000" y="2768600"/>
            <a:ext cx="5041900" cy="57150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vert="horz" wrap="square" lIns="50788" tIns="50788" rIns="50788" bIns="5078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Gill Sans" charset="0"/>
              </a:rPr>
              <a:t>Click to edit Master text styles</a:t>
            </a:r>
          </a:p>
          <a:p>
            <a:pPr lvl="1"/>
            <a:r>
              <a:rPr lang="en-US">
                <a:sym typeface="Gill Sans" charset="0"/>
              </a:rPr>
              <a:t>Second level</a:t>
            </a:r>
          </a:p>
          <a:p>
            <a:pPr lvl="2"/>
            <a:r>
              <a:rPr lang="en-US">
                <a:sym typeface="Gill Sans" charset="0"/>
              </a:rPr>
              <a:t>Third level</a:t>
            </a:r>
          </a:p>
          <a:p>
            <a:pPr lvl="3"/>
            <a:r>
              <a:rPr lang="en-US">
                <a:sym typeface="Gill Sans" charset="0"/>
              </a:rPr>
              <a:t>Fourth level</a:t>
            </a:r>
          </a:p>
          <a:p>
            <a:pPr lvl="4"/>
            <a:r>
              <a:rPr lang="en-US">
                <a:sym typeface="Gill Sans" charset="0"/>
              </a:rPr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5886" r:id="rId1"/>
    <p:sldLayoutId id="2147485887" r:id="rId2"/>
    <p:sldLayoutId id="2147485888" r:id="rId3"/>
    <p:sldLayoutId id="2147485889" r:id="rId4"/>
    <p:sldLayoutId id="2147485890" r:id="rId5"/>
    <p:sldLayoutId id="2147485891" r:id="rId6"/>
    <p:sldLayoutId id="2147485892" r:id="rId7"/>
    <p:sldLayoutId id="2147485893" r:id="rId8"/>
    <p:sldLayoutId id="2147485894" r:id="rId9"/>
    <p:sldLayoutId id="2147485895" r:id="rId10"/>
    <p:sldLayoutId id="2147485896" r:id="rId11"/>
  </p:sldLayoutIdLst>
  <p:transition xmlns:p14="http://schemas.microsoft.com/office/powerpoint/2010/main">
    <p:fade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+mj-lt"/>
          <a:ea typeface="+mj-ea"/>
          <a:cs typeface="+mj-cs"/>
          <a:sym typeface="Gill Sans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-128"/>
          <a:cs typeface="ヒラギノ角ゴ ProN W3" charset="-128"/>
          <a:sym typeface="Gill Sans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-128"/>
          <a:cs typeface="ヒラギノ角ゴ ProN W3" charset="-128"/>
          <a:sym typeface="Gill Sans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-128"/>
          <a:cs typeface="ヒラギノ角ゴ ProN W3" charset="-128"/>
          <a:sym typeface="Gill Sans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-128"/>
          <a:cs typeface="ヒラギノ角ゴ ProN W3" charset="-128"/>
          <a:sym typeface="Gill Sans" charset="0"/>
        </a:defRPr>
      </a:lvl5pPr>
      <a:lvl6pPr marL="457105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-128"/>
          <a:cs typeface="ヒラギノ角ゴ ProN W3" charset="-128"/>
          <a:sym typeface="Gill Sans" charset="0"/>
        </a:defRPr>
      </a:lvl6pPr>
      <a:lvl7pPr marL="914213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-128"/>
          <a:cs typeface="ヒラギノ角ゴ ProN W3" charset="-128"/>
          <a:sym typeface="Gill Sans" charset="0"/>
        </a:defRPr>
      </a:lvl7pPr>
      <a:lvl8pPr marL="1371319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-128"/>
          <a:cs typeface="ヒラギノ角ゴ ProN W3" charset="-128"/>
          <a:sym typeface="Gill Sans" charset="0"/>
        </a:defRPr>
      </a:lvl8pPr>
      <a:lvl9pPr marL="1828424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-128"/>
          <a:cs typeface="ヒラギノ角ゴ ProN W3" charset="-128"/>
          <a:sym typeface="Gill Sans" charset="0"/>
        </a:defRPr>
      </a:lvl9pPr>
    </p:titleStyle>
    <p:bodyStyle>
      <a:lvl1pPr marL="758825" indent="-492125" algn="l" rtl="0" eaLnBrk="0" fontAlgn="base" hangingPunct="0">
        <a:spcBef>
          <a:spcPts val="3800"/>
        </a:spcBef>
        <a:spcAft>
          <a:spcPct val="0"/>
        </a:spcAft>
        <a:buSzPct val="171000"/>
        <a:buFont typeface="Gill Sans" charset="0"/>
        <a:buChar char="•"/>
        <a:defRPr sz="31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1pPr>
      <a:lvl2pPr marL="1203325" indent="-492125" algn="l" rtl="0" eaLnBrk="0" fontAlgn="base" hangingPunct="0">
        <a:spcBef>
          <a:spcPts val="3800"/>
        </a:spcBef>
        <a:spcAft>
          <a:spcPct val="0"/>
        </a:spcAft>
        <a:buSzPct val="171000"/>
        <a:buFont typeface="Gill Sans" charset="0"/>
        <a:buChar char="•"/>
        <a:defRPr sz="31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2pPr>
      <a:lvl3pPr marL="1647825" indent="-492125" algn="l" rtl="0" eaLnBrk="0" fontAlgn="base" hangingPunct="0">
        <a:spcBef>
          <a:spcPts val="3800"/>
        </a:spcBef>
        <a:spcAft>
          <a:spcPct val="0"/>
        </a:spcAft>
        <a:buSzPct val="171000"/>
        <a:buFont typeface="Gill Sans" charset="0"/>
        <a:buChar char="•"/>
        <a:defRPr sz="31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3pPr>
      <a:lvl4pPr marL="2092325" indent="-492125" algn="l" rtl="0" eaLnBrk="0" fontAlgn="base" hangingPunct="0">
        <a:spcBef>
          <a:spcPts val="3800"/>
        </a:spcBef>
        <a:spcAft>
          <a:spcPct val="0"/>
        </a:spcAft>
        <a:buSzPct val="171000"/>
        <a:buFont typeface="Gill Sans" charset="0"/>
        <a:buChar char="•"/>
        <a:defRPr sz="31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4pPr>
      <a:lvl5pPr marL="2536825" indent="-492125" algn="l" rtl="0" eaLnBrk="0" fontAlgn="base" hangingPunct="0">
        <a:spcBef>
          <a:spcPts val="3800"/>
        </a:spcBef>
        <a:spcAft>
          <a:spcPct val="0"/>
        </a:spcAft>
        <a:buSzPct val="171000"/>
        <a:buFont typeface="Gill Sans" charset="0"/>
        <a:buChar char="•"/>
        <a:defRPr sz="31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5pPr>
      <a:lvl6pPr marL="2995000" indent="-493611" algn="l" rtl="0" fontAlgn="base">
        <a:spcBef>
          <a:spcPts val="3800"/>
        </a:spcBef>
        <a:spcAft>
          <a:spcPct val="0"/>
        </a:spcAft>
        <a:buSzPct val="171000"/>
        <a:buFont typeface="Gill Sans" charset="0"/>
        <a:buChar char="•"/>
        <a:defRPr sz="31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6pPr>
      <a:lvl7pPr marL="3452107" indent="-493611" algn="l" rtl="0" fontAlgn="base">
        <a:spcBef>
          <a:spcPts val="3800"/>
        </a:spcBef>
        <a:spcAft>
          <a:spcPct val="0"/>
        </a:spcAft>
        <a:buSzPct val="171000"/>
        <a:buFont typeface="Gill Sans" charset="0"/>
        <a:buChar char="•"/>
        <a:defRPr sz="31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7pPr>
      <a:lvl8pPr marL="3909214" indent="-493611" algn="l" rtl="0" fontAlgn="base">
        <a:spcBef>
          <a:spcPts val="3800"/>
        </a:spcBef>
        <a:spcAft>
          <a:spcPct val="0"/>
        </a:spcAft>
        <a:buSzPct val="171000"/>
        <a:buFont typeface="Gill Sans" charset="0"/>
        <a:buChar char="•"/>
        <a:defRPr sz="31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8pPr>
      <a:lvl9pPr marL="4366319" indent="-493611" algn="l" rtl="0" fontAlgn="base">
        <a:spcBef>
          <a:spcPts val="3800"/>
        </a:spcBef>
        <a:spcAft>
          <a:spcPct val="0"/>
        </a:spcAft>
        <a:buSzPct val="171000"/>
        <a:buFont typeface="Gill Sans" charset="0"/>
        <a:buChar char="•"/>
        <a:defRPr sz="31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9pPr>
    </p:bodyStyle>
    <p:otherStyle>
      <a:defPPr>
        <a:defRPr lang="en-US"/>
      </a:defPPr>
      <a:lvl1pPr marL="0" algn="l" defTabSz="45710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05" algn="l" defTabSz="45710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213" algn="l" defTabSz="45710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319" algn="l" defTabSz="45710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424" algn="l" defTabSz="45710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534" algn="l" defTabSz="45710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637" algn="l" defTabSz="45710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745" algn="l" defTabSz="45710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6852" algn="l" defTabSz="45710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3650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1270000" y="254000"/>
            <a:ext cx="10464800" cy="24384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vert="horz" wrap="square" lIns="50788" tIns="50788" rIns="50788" bIns="5078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Gill Sans" charset="0"/>
              </a:rPr>
              <a:t>Click to edit Master title style</a:t>
            </a:r>
          </a:p>
        </p:txBody>
      </p:sp>
      <p:sp>
        <p:nvSpPr>
          <p:cNvPr id="283651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1270000" y="2768600"/>
            <a:ext cx="10464800" cy="57150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vert="horz" wrap="square" lIns="50788" tIns="50788" rIns="50788" bIns="5078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Gill Sans" charset="0"/>
              </a:rPr>
              <a:t>Click to edit Master text styles</a:t>
            </a:r>
          </a:p>
          <a:p>
            <a:pPr lvl="1"/>
            <a:r>
              <a:rPr lang="en-US">
                <a:sym typeface="Gill Sans" charset="0"/>
              </a:rPr>
              <a:t>Second level</a:t>
            </a:r>
          </a:p>
          <a:p>
            <a:pPr lvl="2"/>
            <a:r>
              <a:rPr lang="en-US">
                <a:sym typeface="Gill Sans" charset="0"/>
              </a:rPr>
              <a:t>Third level</a:t>
            </a:r>
          </a:p>
          <a:p>
            <a:pPr lvl="3"/>
            <a:r>
              <a:rPr lang="en-US">
                <a:sym typeface="Gill Sans" charset="0"/>
              </a:rPr>
              <a:t>Fourth level</a:t>
            </a:r>
          </a:p>
          <a:p>
            <a:pPr lvl="4"/>
            <a:r>
              <a:rPr lang="en-US">
                <a:sym typeface="Gill Sans" charset="0"/>
              </a:rPr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5897" r:id="rId1"/>
    <p:sldLayoutId id="2147485898" r:id="rId2"/>
    <p:sldLayoutId id="2147485899" r:id="rId3"/>
    <p:sldLayoutId id="2147485900" r:id="rId4"/>
    <p:sldLayoutId id="2147485901" r:id="rId5"/>
    <p:sldLayoutId id="2147485902" r:id="rId6"/>
    <p:sldLayoutId id="2147485903" r:id="rId7"/>
    <p:sldLayoutId id="2147485904" r:id="rId8"/>
    <p:sldLayoutId id="2147485905" r:id="rId9"/>
    <p:sldLayoutId id="2147485906" r:id="rId10"/>
    <p:sldLayoutId id="2147485907" r:id="rId11"/>
  </p:sldLayoutIdLst>
  <p:transition xmlns:p14="http://schemas.microsoft.com/office/powerpoint/2010/main">
    <p:fade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+mj-lt"/>
          <a:ea typeface="+mj-ea"/>
          <a:cs typeface="+mj-cs"/>
          <a:sym typeface="Gill Sans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-128"/>
          <a:cs typeface="ヒラギノ角ゴ ProN W3" charset="-128"/>
          <a:sym typeface="Gill Sans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-128"/>
          <a:cs typeface="ヒラギノ角ゴ ProN W3" charset="-128"/>
          <a:sym typeface="Gill Sans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-128"/>
          <a:cs typeface="ヒラギノ角ゴ ProN W3" charset="-128"/>
          <a:sym typeface="Gill Sans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-128"/>
          <a:cs typeface="ヒラギノ角ゴ ProN W3" charset="-128"/>
          <a:sym typeface="Gill Sans" charset="0"/>
        </a:defRPr>
      </a:lvl5pPr>
      <a:lvl6pPr marL="457105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-128"/>
          <a:cs typeface="ヒラギノ角ゴ ProN W3" charset="-128"/>
          <a:sym typeface="Gill Sans" charset="0"/>
        </a:defRPr>
      </a:lvl6pPr>
      <a:lvl7pPr marL="914213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-128"/>
          <a:cs typeface="ヒラギノ角ゴ ProN W3" charset="-128"/>
          <a:sym typeface="Gill Sans" charset="0"/>
        </a:defRPr>
      </a:lvl7pPr>
      <a:lvl8pPr marL="1371319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-128"/>
          <a:cs typeface="ヒラギノ角ゴ ProN W3" charset="-128"/>
          <a:sym typeface="Gill Sans" charset="0"/>
        </a:defRPr>
      </a:lvl8pPr>
      <a:lvl9pPr marL="1828424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-128"/>
          <a:cs typeface="ヒラギノ角ゴ ProN W3" charset="-128"/>
          <a:sym typeface="Gill Sans" charset="0"/>
        </a:defRPr>
      </a:lvl9pPr>
    </p:titleStyle>
    <p:bodyStyle>
      <a:lvl1pPr marL="758825" indent="-492125" algn="l" rtl="0" eaLnBrk="0" fontAlgn="base" hangingPunct="0">
        <a:spcBef>
          <a:spcPts val="3800"/>
        </a:spcBef>
        <a:spcAft>
          <a:spcPct val="0"/>
        </a:spcAft>
        <a:buSzPct val="171000"/>
        <a:buFont typeface="Gill Sans" charset="0"/>
        <a:buChar char="•"/>
        <a:defRPr sz="31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1pPr>
      <a:lvl2pPr marL="1203325" indent="-492125" algn="l" rtl="0" eaLnBrk="0" fontAlgn="base" hangingPunct="0">
        <a:spcBef>
          <a:spcPts val="3800"/>
        </a:spcBef>
        <a:spcAft>
          <a:spcPct val="0"/>
        </a:spcAft>
        <a:buSzPct val="171000"/>
        <a:buFont typeface="Gill Sans" charset="0"/>
        <a:buChar char="•"/>
        <a:defRPr sz="31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2pPr>
      <a:lvl3pPr marL="1647825" indent="-492125" algn="l" rtl="0" eaLnBrk="0" fontAlgn="base" hangingPunct="0">
        <a:spcBef>
          <a:spcPts val="3800"/>
        </a:spcBef>
        <a:spcAft>
          <a:spcPct val="0"/>
        </a:spcAft>
        <a:buSzPct val="171000"/>
        <a:buFont typeface="Gill Sans" charset="0"/>
        <a:buChar char="•"/>
        <a:defRPr sz="31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3pPr>
      <a:lvl4pPr marL="2092325" indent="-492125" algn="l" rtl="0" eaLnBrk="0" fontAlgn="base" hangingPunct="0">
        <a:spcBef>
          <a:spcPts val="3800"/>
        </a:spcBef>
        <a:spcAft>
          <a:spcPct val="0"/>
        </a:spcAft>
        <a:buSzPct val="171000"/>
        <a:buFont typeface="Gill Sans" charset="0"/>
        <a:buChar char="•"/>
        <a:defRPr sz="31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4pPr>
      <a:lvl5pPr marL="2536825" indent="-492125" algn="l" rtl="0" eaLnBrk="0" fontAlgn="base" hangingPunct="0">
        <a:spcBef>
          <a:spcPts val="3800"/>
        </a:spcBef>
        <a:spcAft>
          <a:spcPct val="0"/>
        </a:spcAft>
        <a:buSzPct val="171000"/>
        <a:buFont typeface="Gill Sans" charset="0"/>
        <a:buChar char="•"/>
        <a:defRPr sz="31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5pPr>
      <a:lvl6pPr marL="2995000" indent="-493611" algn="l" rtl="0" fontAlgn="base">
        <a:spcBef>
          <a:spcPts val="3800"/>
        </a:spcBef>
        <a:spcAft>
          <a:spcPct val="0"/>
        </a:spcAft>
        <a:buSzPct val="171000"/>
        <a:buFont typeface="Gill Sans" charset="0"/>
        <a:buChar char="•"/>
        <a:defRPr sz="31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6pPr>
      <a:lvl7pPr marL="3452107" indent="-493611" algn="l" rtl="0" fontAlgn="base">
        <a:spcBef>
          <a:spcPts val="3800"/>
        </a:spcBef>
        <a:spcAft>
          <a:spcPct val="0"/>
        </a:spcAft>
        <a:buSzPct val="171000"/>
        <a:buFont typeface="Gill Sans" charset="0"/>
        <a:buChar char="•"/>
        <a:defRPr sz="31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7pPr>
      <a:lvl8pPr marL="3909214" indent="-493611" algn="l" rtl="0" fontAlgn="base">
        <a:spcBef>
          <a:spcPts val="3800"/>
        </a:spcBef>
        <a:spcAft>
          <a:spcPct val="0"/>
        </a:spcAft>
        <a:buSzPct val="171000"/>
        <a:buFont typeface="Gill Sans" charset="0"/>
        <a:buChar char="•"/>
        <a:defRPr sz="31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8pPr>
      <a:lvl9pPr marL="4366319" indent="-493611" algn="l" rtl="0" fontAlgn="base">
        <a:spcBef>
          <a:spcPts val="3800"/>
        </a:spcBef>
        <a:spcAft>
          <a:spcPct val="0"/>
        </a:spcAft>
        <a:buSzPct val="171000"/>
        <a:buFont typeface="Gill Sans" charset="0"/>
        <a:buChar char="•"/>
        <a:defRPr sz="31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9pPr>
    </p:bodyStyle>
    <p:otherStyle>
      <a:defPPr>
        <a:defRPr lang="en-US"/>
      </a:defPPr>
      <a:lvl1pPr marL="0" algn="l" defTabSz="45710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05" algn="l" defTabSz="45710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213" algn="l" defTabSz="45710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319" algn="l" defTabSz="45710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424" algn="l" defTabSz="45710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534" algn="l" defTabSz="45710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637" algn="l" defTabSz="45710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745" algn="l" defTabSz="45710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6852" algn="l" defTabSz="45710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5938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1270000" y="254000"/>
            <a:ext cx="10464800" cy="24384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vert="horz" wrap="square" lIns="50788" tIns="50788" rIns="50788" bIns="5078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Gill Sans" charset="0"/>
              </a:rPr>
              <a:t>Click to edit Master title style</a:t>
            </a:r>
          </a:p>
        </p:txBody>
      </p:sp>
      <p:sp>
        <p:nvSpPr>
          <p:cNvPr id="295939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7772400" y="2768600"/>
            <a:ext cx="3962400" cy="57150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vert="horz" wrap="square" lIns="50788" tIns="50788" rIns="50788" bIns="5078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Gill Sans" charset="0"/>
              </a:rPr>
              <a:t>Click to edit Master text styles</a:t>
            </a:r>
          </a:p>
          <a:p>
            <a:pPr lvl="1"/>
            <a:r>
              <a:rPr lang="en-US">
                <a:sym typeface="Gill Sans" charset="0"/>
              </a:rPr>
              <a:t>Second level</a:t>
            </a:r>
          </a:p>
          <a:p>
            <a:pPr lvl="2"/>
            <a:r>
              <a:rPr lang="en-US">
                <a:sym typeface="Gill Sans" charset="0"/>
              </a:rPr>
              <a:t>Third level</a:t>
            </a:r>
          </a:p>
          <a:p>
            <a:pPr lvl="3"/>
            <a:r>
              <a:rPr lang="en-US">
                <a:sym typeface="Gill Sans" charset="0"/>
              </a:rPr>
              <a:t>Fourth level</a:t>
            </a:r>
          </a:p>
          <a:p>
            <a:pPr lvl="4"/>
            <a:r>
              <a:rPr lang="en-US">
                <a:sym typeface="Gill Sans" charset="0"/>
              </a:rPr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5908" r:id="rId1"/>
    <p:sldLayoutId id="2147485909" r:id="rId2"/>
    <p:sldLayoutId id="2147485910" r:id="rId3"/>
    <p:sldLayoutId id="2147485911" r:id="rId4"/>
    <p:sldLayoutId id="2147485912" r:id="rId5"/>
    <p:sldLayoutId id="2147485913" r:id="rId6"/>
    <p:sldLayoutId id="2147485914" r:id="rId7"/>
    <p:sldLayoutId id="2147485915" r:id="rId8"/>
    <p:sldLayoutId id="2147485916" r:id="rId9"/>
    <p:sldLayoutId id="2147485917" r:id="rId10"/>
    <p:sldLayoutId id="2147485918" r:id="rId11"/>
  </p:sldLayoutIdLst>
  <p:transition xmlns:p14="http://schemas.microsoft.com/office/powerpoint/2010/main">
    <p:fade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+mj-lt"/>
          <a:ea typeface="+mj-ea"/>
          <a:cs typeface="+mj-cs"/>
          <a:sym typeface="Gill Sans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-128"/>
          <a:cs typeface="ヒラギノ角ゴ ProN W3" charset="-128"/>
          <a:sym typeface="Gill Sans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-128"/>
          <a:cs typeface="ヒラギノ角ゴ ProN W3" charset="-128"/>
          <a:sym typeface="Gill Sans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-128"/>
          <a:cs typeface="ヒラギノ角ゴ ProN W3" charset="-128"/>
          <a:sym typeface="Gill Sans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-128"/>
          <a:cs typeface="ヒラギノ角ゴ ProN W3" charset="-128"/>
          <a:sym typeface="Gill Sans" charset="0"/>
        </a:defRPr>
      </a:lvl5pPr>
      <a:lvl6pPr marL="457105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-128"/>
          <a:cs typeface="ヒラギノ角ゴ ProN W3" charset="-128"/>
          <a:sym typeface="Gill Sans" charset="0"/>
        </a:defRPr>
      </a:lvl6pPr>
      <a:lvl7pPr marL="914213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-128"/>
          <a:cs typeface="ヒラギノ角ゴ ProN W3" charset="-128"/>
          <a:sym typeface="Gill Sans" charset="0"/>
        </a:defRPr>
      </a:lvl7pPr>
      <a:lvl8pPr marL="1371319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-128"/>
          <a:cs typeface="ヒラギノ角ゴ ProN W3" charset="-128"/>
          <a:sym typeface="Gill Sans" charset="0"/>
        </a:defRPr>
      </a:lvl8pPr>
      <a:lvl9pPr marL="1828424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-128"/>
          <a:cs typeface="ヒラギノ角ゴ ProN W3" charset="-128"/>
          <a:sym typeface="Gill Sans" charset="0"/>
        </a:defRPr>
      </a:lvl9pPr>
    </p:titleStyle>
    <p:bodyStyle>
      <a:lvl1pPr marL="758825" indent="-492125" algn="l" rtl="0" eaLnBrk="0" fontAlgn="base" hangingPunct="0">
        <a:spcBef>
          <a:spcPts val="3800"/>
        </a:spcBef>
        <a:spcAft>
          <a:spcPct val="0"/>
        </a:spcAft>
        <a:buSzPct val="171000"/>
        <a:buFont typeface="Gill Sans" charset="0"/>
        <a:buChar char="•"/>
        <a:defRPr sz="31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1pPr>
      <a:lvl2pPr marL="1203325" indent="-492125" algn="l" rtl="0" eaLnBrk="0" fontAlgn="base" hangingPunct="0">
        <a:spcBef>
          <a:spcPts val="3800"/>
        </a:spcBef>
        <a:spcAft>
          <a:spcPct val="0"/>
        </a:spcAft>
        <a:buSzPct val="171000"/>
        <a:buFont typeface="Gill Sans" charset="0"/>
        <a:buChar char="•"/>
        <a:defRPr sz="31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2pPr>
      <a:lvl3pPr marL="1647825" indent="-492125" algn="l" rtl="0" eaLnBrk="0" fontAlgn="base" hangingPunct="0">
        <a:spcBef>
          <a:spcPts val="3800"/>
        </a:spcBef>
        <a:spcAft>
          <a:spcPct val="0"/>
        </a:spcAft>
        <a:buSzPct val="171000"/>
        <a:buFont typeface="Gill Sans" charset="0"/>
        <a:buChar char="•"/>
        <a:defRPr sz="31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3pPr>
      <a:lvl4pPr marL="2092325" indent="-492125" algn="l" rtl="0" eaLnBrk="0" fontAlgn="base" hangingPunct="0">
        <a:spcBef>
          <a:spcPts val="3800"/>
        </a:spcBef>
        <a:spcAft>
          <a:spcPct val="0"/>
        </a:spcAft>
        <a:buSzPct val="171000"/>
        <a:buFont typeface="Gill Sans" charset="0"/>
        <a:buChar char="•"/>
        <a:defRPr sz="31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4pPr>
      <a:lvl5pPr marL="2536825" indent="-492125" algn="l" rtl="0" eaLnBrk="0" fontAlgn="base" hangingPunct="0">
        <a:spcBef>
          <a:spcPts val="3800"/>
        </a:spcBef>
        <a:spcAft>
          <a:spcPct val="0"/>
        </a:spcAft>
        <a:buSzPct val="171000"/>
        <a:buFont typeface="Gill Sans" charset="0"/>
        <a:buChar char="•"/>
        <a:defRPr sz="31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5pPr>
      <a:lvl6pPr marL="2995000" indent="-493611" algn="l" rtl="0" fontAlgn="base">
        <a:spcBef>
          <a:spcPts val="3800"/>
        </a:spcBef>
        <a:spcAft>
          <a:spcPct val="0"/>
        </a:spcAft>
        <a:buSzPct val="171000"/>
        <a:buFont typeface="Gill Sans" charset="0"/>
        <a:buChar char="•"/>
        <a:defRPr sz="31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6pPr>
      <a:lvl7pPr marL="3452107" indent="-493611" algn="l" rtl="0" fontAlgn="base">
        <a:spcBef>
          <a:spcPts val="3800"/>
        </a:spcBef>
        <a:spcAft>
          <a:spcPct val="0"/>
        </a:spcAft>
        <a:buSzPct val="171000"/>
        <a:buFont typeface="Gill Sans" charset="0"/>
        <a:buChar char="•"/>
        <a:defRPr sz="31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7pPr>
      <a:lvl8pPr marL="3909214" indent="-493611" algn="l" rtl="0" fontAlgn="base">
        <a:spcBef>
          <a:spcPts val="3800"/>
        </a:spcBef>
        <a:spcAft>
          <a:spcPct val="0"/>
        </a:spcAft>
        <a:buSzPct val="171000"/>
        <a:buFont typeface="Gill Sans" charset="0"/>
        <a:buChar char="•"/>
        <a:defRPr sz="31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8pPr>
      <a:lvl9pPr marL="4366319" indent="-493611" algn="l" rtl="0" fontAlgn="base">
        <a:spcBef>
          <a:spcPts val="3800"/>
        </a:spcBef>
        <a:spcAft>
          <a:spcPct val="0"/>
        </a:spcAft>
        <a:buSzPct val="171000"/>
        <a:buFont typeface="Gill Sans" charset="0"/>
        <a:buChar char="•"/>
        <a:defRPr sz="31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9pPr>
    </p:bodyStyle>
    <p:otherStyle>
      <a:defPPr>
        <a:defRPr lang="en-US"/>
      </a:defPPr>
      <a:lvl1pPr marL="0" algn="l" defTabSz="45710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05" algn="l" defTabSz="45710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213" algn="l" defTabSz="45710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319" algn="l" defTabSz="45710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424" algn="l" defTabSz="45710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534" algn="l" defTabSz="45710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637" algn="l" defTabSz="45710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745" algn="l" defTabSz="45710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6852" algn="l" defTabSz="45710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226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1270000" y="254000"/>
            <a:ext cx="10464800" cy="24384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vert="horz" wrap="square" lIns="50788" tIns="50788" rIns="50788" bIns="5078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Gill Sans" charset="0"/>
              </a:rPr>
              <a:t>Click to edit Master title style</a:t>
            </a:r>
          </a:p>
        </p:txBody>
      </p:sp>
      <p:sp>
        <p:nvSpPr>
          <p:cNvPr id="308227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1270000" y="2768600"/>
            <a:ext cx="5041900" cy="57150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vert="horz" wrap="square" lIns="50788" tIns="50788" rIns="50788" bIns="5078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Gill Sans" charset="0"/>
              </a:rPr>
              <a:t>Click to edit Master text styles</a:t>
            </a:r>
          </a:p>
          <a:p>
            <a:pPr lvl="1"/>
            <a:r>
              <a:rPr lang="en-US">
                <a:sym typeface="Gill Sans" charset="0"/>
              </a:rPr>
              <a:t>Second level</a:t>
            </a:r>
          </a:p>
          <a:p>
            <a:pPr lvl="2"/>
            <a:r>
              <a:rPr lang="en-US">
                <a:sym typeface="Gill Sans" charset="0"/>
              </a:rPr>
              <a:t>Third level</a:t>
            </a:r>
          </a:p>
          <a:p>
            <a:pPr lvl="3"/>
            <a:r>
              <a:rPr lang="en-US">
                <a:sym typeface="Gill Sans" charset="0"/>
              </a:rPr>
              <a:t>Fourth level</a:t>
            </a:r>
          </a:p>
          <a:p>
            <a:pPr lvl="4"/>
            <a:r>
              <a:rPr lang="en-US">
                <a:sym typeface="Gill Sans" charset="0"/>
              </a:rPr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5919" r:id="rId1"/>
    <p:sldLayoutId id="2147485920" r:id="rId2"/>
    <p:sldLayoutId id="2147485921" r:id="rId3"/>
    <p:sldLayoutId id="2147485922" r:id="rId4"/>
    <p:sldLayoutId id="2147485923" r:id="rId5"/>
    <p:sldLayoutId id="2147485924" r:id="rId6"/>
    <p:sldLayoutId id="2147485925" r:id="rId7"/>
    <p:sldLayoutId id="2147485926" r:id="rId8"/>
    <p:sldLayoutId id="2147485927" r:id="rId9"/>
    <p:sldLayoutId id="2147485928" r:id="rId10"/>
    <p:sldLayoutId id="2147485929" r:id="rId11"/>
  </p:sldLayoutIdLst>
  <p:transition xmlns:p14="http://schemas.microsoft.com/office/powerpoint/2010/main">
    <p:fade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+mj-lt"/>
          <a:ea typeface="+mj-ea"/>
          <a:cs typeface="+mj-cs"/>
          <a:sym typeface="Gill Sans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-128"/>
          <a:cs typeface="ヒラギノ角ゴ ProN W3" charset="-128"/>
          <a:sym typeface="Gill Sans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-128"/>
          <a:cs typeface="ヒラギノ角ゴ ProN W3" charset="-128"/>
          <a:sym typeface="Gill Sans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-128"/>
          <a:cs typeface="ヒラギノ角ゴ ProN W3" charset="-128"/>
          <a:sym typeface="Gill Sans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-128"/>
          <a:cs typeface="ヒラギノ角ゴ ProN W3" charset="-128"/>
          <a:sym typeface="Gill Sans" charset="0"/>
        </a:defRPr>
      </a:lvl5pPr>
      <a:lvl6pPr marL="457105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-128"/>
          <a:cs typeface="ヒラギノ角ゴ ProN W3" charset="-128"/>
          <a:sym typeface="Gill Sans" charset="0"/>
        </a:defRPr>
      </a:lvl6pPr>
      <a:lvl7pPr marL="914213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-128"/>
          <a:cs typeface="ヒラギノ角ゴ ProN W3" charset="-128"/>
          <a:sym typeface="Gill Sans" charset="0"/>
        </a:defRPr>
      </a:lvl7pPr>
      <a:lvl8pPr marL="1371319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-128"/>
          <a:cs typeface="ヒラギノ角ゴ ProN W3" charset="-128"/>
          <a:sym typeface="Gill Sans" charset="0"/>
        </a:defRPr>
      </a:lvl8pPr>
      <a:lvl9pPr marL="1828424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-128"/>
          <a:cs typeface="ヒラギノ角ゴ ProN W3" charset="-128"/>
          <a:sym typeface="Gill Sans" charset="0"/>
        </a:defRPr>
      </a:lvl9pPr>
    </p:titleStyle>
    <p:bodyStyle>
      <a:lvl1pPr marL="758825" indent="-492125" algn="l" rtl="0" eaLnBrk="0" fontAlgn="base" hangingPunct="0">
        <a:spcBef>
          <a:spcPts val="3800"/>
        </a:spcBef>
        <a:spcAft>
          <a:spcPct val="0"/>
        </a:spcAft>
        <a:buSzPct val="171000"/>
        <a:buFont typeface="Gill Sans" charset="0"/>
        <a:buChar char="•"/>
        <a:defRPr sz="31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1pPr>
      <a:lvl2pPr marL="1203325" indent="-492125" algn="l" rtl="0" eaLnBrk="0" fontAlgn="base" hangingPunct="0">
        <a:spcBef>
          <a:spcPts val="3800"/>
        </a:spcBef>
        <a:spcAft>
          <a:spcPct val="0"/>
        </a:spcAft>
        <a:buSzPct val="171000"/>
        <a:buFont typeface="Gill Sans" charset="0"/>
        <a:buChar char="•"/>
        <a:defRPr sz="31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2pPr>
      <a:lvl3pPr marL="1647825" indent="-492125" algn="l" rtl="0" eaLnBrk="0" fontAlgn="base" hangingPunct="0">
        <a:spcBef>
          <a:spcPts val="3800"/>
        </a:spcBef>
        <a:spcAft>
          <a:spcPct val="0"/>
        </a:spcAft>
        <a:buSzPct val="171000"/>
        <a:buFont typeface="Gill Sans" charset="0"/>
        <a:buChar char="•"/>
        <a:defRPr sz="31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3pPr>
      <a:lvl4pPr marL="2092325" indent="-492125" algn="l" rtl="0" eaLnBrk="0" fontAlgn="base" hangingPunct="0">
        <a:spcBef>
          <a:spcPts val="3800"/>
        </a:spcBef>
        <a:spcAft>
          <a:spcPct val="0"/>
        </a:spcAft>
        <a:buSzPct val="171000"/>
        <a:buFont typeface="Gill Sans" charset="0"/>
        <a:buChar char="•"/>
        <a:defRPr sz="31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4pPr>
      <a:lvl5pPr marL="2536825" indent="-492125" algn="l" rtl="0" eaLnBrk="0" fontAlgn="base" hangingPunct="0">
        <a:spcBef>
          <a:spcPts val="3800"/>
        </a:spcBef>
        <a:spcAft>
          <a:spcPct val="0"/>
        </a:spcAft>
        <a:buSzPct val="171000"/>
        <a:buFont typeface="Gill Sans" charset="0"/>
        <a:buChar char="•"/>
        <a:defRPr sz="31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5pPr>
      <a:lvl6pPr marL="2995000" indent="-493611" algn="l" rtl="0" fontAlgn="base">
        <a:spcBef>
          <a:spcPts val="3800"/>
        </a:spcBef>
        <a:spcAft>
          <a:spcPct val="0"/>
        </a:spcAft>
        <a:buSzPct val="171000"/>
        <a:buFont typeface="Gill Sans" charset="0"/>
        <a:buChar char="•"/>
        <a:defRPr sz="31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6pPr>
      <a:lvl7pPr marL="3452107" indent="-493611" algn="l" rtl="0" fontAlgn="base">
        <a:spcBef>
          <a:spcPts val="3800"/>
        </a:spcBef>
        <a:spcAft>
          <a:spcPct val="0"/>
        </a:spcAft>
        <a:buSzPct val="171000"/>
        <a:buFont typeface="Gill Sans" charset="0"/>
        <a:buChar char="•"/>
        <a:defRPr sz="31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7pPr>
      <a:lvl8pPr marL="3909214" indent="-493611" algn="l" rtl="0" fontAlgn="base">
        <a:spcBef>
          <a:spcPts val="3800"/>
        </a:spcBef>
        <a:spcAft>
          <a:spcPct val="0"/>
        </a:spcAft>
        <a:buSzPct val="171000"/>
        <a:buFont typeface="Gill Sans" charset="0"/>
        <a:buChar char="•"/>
        <a:defRPr sz="31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8pPr>
      <a:lvl9pPr marL="4366319" indent="-493611" algn="l" rtl="0" fontAlgn="base">
        <a:spcBef>
          <a:spcPts val="3800"/>
        </a:spcBef>
        <a:spcAft>
          <a:spcPct val="0"/>
        </a:spcAft>
        <a:buSzPct val="171000"/>
        <a:buFont typeface="Gill Sans" charset="0"/>
        <a:buChar char="•"/>
        <a:defRPr sz="31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9pPr>
    </p:bodyStyle>
    <p:otherStyle>
      <a:defPPr>
        <a:defRPr lang="en-US"/>
      </a:defPPr>
      <a:lvl1pPr marL="0" algn="l" defTabSz="45710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05" algn="l" defTabSz="45710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213" algn="l" defTabSz="45710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319" algn="l" defTabSz="45710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424" algn="l" defTabSz="45710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534" algn="l" defTabSz="45710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637" algn="l" defTabSz="45710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745" algn="l" defTabSz="45710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6852" algn="l" defTabSz="45710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0514" name="Title Placeholder 8"/>
          <p:cNvSpPr>
            <a:spLocks noGrp="1"/>
          </p:cNvSpPr>
          <p:nvPr>
            <p:ph type="title"/>
          </p:nvPr>
        </p:nvSpPr>
        <p:spPr bwMode="auto">
          <a:xfrm>
            <a:off x="650875" y="390525"/>
            <a:ext cx="10620375" cy="162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65023" tIns="65023" rIns="65023" bIns="65023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320515" name="Text Placeholder 29"/>
          <p:cNvSpPr>
            <a:spLocks noGrp="1"/>
          </p:cNvSpPr>
          <p:nvPr>
            <p:ph type="body" idx="1"/>
          </p:nvPr>
        </p:nvSpPr>
        <p:spPr bwMode="auto">
          <a:xfrm>
            <a:off x="650875" y="2276475"/>
            <a:ext cx="10620375" cy="6435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30046" tIns="65023" rIns="130046" bIns="65023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50875" y="9132888"/>
            <a:ext cx="3033713" cy="520700"/>
          </a:xfrm>
          <a:prstGeom prst="rect">
            <a:avLst/>
          </a:prstGeom>
        </p:spPr>
        <p:txBody>
          <a:bodyPr vert="horz" lIns="130046" tIns="65023" rIns="130046" bIns="0" anchor="b"/>
          <a:lstStyle>
            <a:lvl1pPr algn="l" eaLnBrk="1" latinLnBrk="0" hangingPunct="1">
              <a:defRPr kumimoji="0" sz="1400">
                <a:solidFill>
                  <a:schemeClr val="tx2">
                    <a:shade val="50000"/>
                  </a:schemeClr>
                </a:solidFill>
                <a:latin typeface="Gill Sans" charset="0"/>
                <a:ea typeface="ヒラギノ角ゴ ProN W3" charset="-128"/>
                <a:cs typeface="ヒラギノ角ゴ ProN W3" charset="-128"/>
                <a:sym typeface="Gill Sans" charset="0"/>
              </a:defRPr>
            </a:lvl1pPr>
          </a:lstStyle>
          <a:p>
            <a:pPr>
              <a:defRPr/>
            </a:pPr>
            <a:fld id="{4CFECE2D-2B53-1B42-866D-F856685CFD26}" type="datetime1">
              <a:rPr lang="en-US"/>
              <a:pPr>
                <a:defRPr/>
              </a:pPr>
              <a:t>2/20/14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4443413" y="9132888"/>
            <a:ext cx="4117975" cy="520700"/>
          </a:xfrm>
          <a:prstGeom prst="rect">
            <a:avLst/>
          </a:prstGeom>
        </p:spPr>
        <p:txBody>
          <a:bodyPr vert="horz" lIns="0" tIns="65023" rIns="0" bIns="0" anchor="b"/>
          <a:lstStyle>
            <a:lvl1pPr algn="ctr" eaLnBrk="1" latinLnBrk="0" hangingPunct="1">
              <a:defRPr kumimoji="0" sz="1400">
                <a:solidFill>
                  <a:schemeClr val="tx2">
                    <a:shade val="50000"/>
                  </a:schemeClr>
                </a:solidFill>
                <a:latin typeface="Gill Sans" charset="0"/>
                <a:ea typeface="ヒラギノ角ゴ ProN W3" charset="-128"/>
                <a:cs typeface="ヒラギノ角ゴ ProN W3" charset="-128"/>
                <a:sym typeface="Gill Sans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11596688" y="9132888"/>
            <a:ext cx="1082675" cy="520700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400">
                <a:solidFill>
                  <a:schemeClr val="tx2">
                    <a:shade val="50000"/>
                  </a:schemeClr>
                </a:solidFill>
                <a:latin typeface="Gill Sans" charset="0"/>
                <a:ea typeface="ヒラギノ角ゴ ProN W3" charset="-128"/>
                <a:cs typeface="ヒラギノ角ゴ ProN W3" charset="-128"/>
                <a:sym typeface="Gill Sans" charset="0"/>
              </a:defRPr>
            </a:lvl1pPr>
          </a:lstStyle>
          <a:p>
            <a:pPr>
              <a:defRPr/>
            </a:pPr>
            <a:fld id="{F3709789-8778-3D46-90BE-8B3055F8E96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pic>
        <p:nvPicPr>
          <p:cNvPr id="320519" name="Picture 14" descr="background_110610.jpg"/>
          <p:cNvPicPr>
            <a:picLocks noChangeAspect="1"/>
          </p:cNvPicPr>
          <p:nvPr userDrawn="1"/>
        </p:nvPicPr>
        <p:blipFill>
          <a:blip r:embed="rId13"/>
          <a:srcRect/>
          <a:stretch>
            <a:fillRect/>
          </a:stretch>
        </p:blipFill>
        <p:spPr bwMode="auto">
          <a:xfrm>
            <a:off x="-17463" y="0"/>
            <a:ext cx="13039726" cy="975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dk1" tx1="lt1" bg2="dk2" tx2="lt2" accent1="accent1" accent2="accent2" accent3="accent3" accent4="accent4" accent5="accent5" accent6="accent6" hlink="hlink" folHlink="folHlink"/>
  <p:sldLayoutIdLst>
    <p:sldLayoutId id="2147485936" r:id="rId1"/>
    <p:sldLayoutId id="2147485930" r:id="rId2"/>
    <p:sldLayoutId id="2147485937" r:id="rId3"/>
    <p:sldLayoutId id="2147485931" r:id="rId4"/>
    <p:sldLayoutId id="2147485938" r:id="rId5"/>
    <p:sldLayoutId id="2147485932" r:id="rId6"/>
    <p:sldLayoutId id="2147485933" r:id="rId7"/>
    <p:sldLayoutId id="2147485939" r:id="rId8"/>
    <p:sldLayoutId id="2147485940" r:id="rId9"/>
    <p:sldLayoutId id="2147485934" r:id="rId10"/>
    <p:sldLayoutId id="2147485935" r:id="rId11"/>
  </p:sldLayoutIdLst>
  <p:transition xmlns:p14="http://schemas.microsoft.com/office/powerpoint/2010/main">
    <p:fade/>
  </p:transition>
  <p:txStyles>
    <p:titleStyle>
      <a:lvl1pPr algn="l" rtl="0" eaLnBrk="0" fontAlgn="base" hangingPunct="0">
        <a:spcBef>
          <a:spcPct val="0"/>
        </a:spcBef>
        <a:spcAft>
          <a:spcPct val="0"/>
        </a:spcAft>
        <a:defRPr sz="6500" kern="1200">
          <a:solidFill>
            <a:schemeClr val="tx1"/>
          </a:solidFill>
          <a:latin typeface="+mj-lt"/>
          <a:ea typeface="ＭＳ Ｐゴシック" charset="-128"/>
          <a:cs typeface="ＭＳ Ｐゴシック" charset="-128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6500">
          <a:solidFill>
            <a:schemeClr val="tx1"/>
          </a:solidFill>
          <a:latin typeface="Century Gothic" charset="0"/>
          <a:ea typeface="ＭＳ Ｐゴシック" charset="-128"/>
          <a:cs typeface="ＭＳ Ｐゴシック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6500">
          <a:solidFill>
            <a:schemeClr val="tx1"/>
          </a:solidFill>
          <a:latin typeface="Century Gothic" charset="0"/>
          <a:ea typeface="ＭＳ Ｐゴシック" charset="-128"/>
          <a:cs typeface="ＭＳ Ｐゴシック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6500">
          <a:solidFill>
            <a:schemeClr val="tx1"/>
          </a:solidFill>
          <a:latin typeface="Century Gothic" charset="0"/>
          <a:ea typeface="ＭＳ Ｐゴシック" charset="-128"/>
          <a:cs typeface="ＭＳ Ｐゴシック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6500">
          <a:solidFill>
            <a:schemeClr val="tx1"/>
          </a:solidFill>
          <a:latin typeface="Century Gothic" charset="0"/>
          <a:ea typeface="ＭＳ Ｐゴシック" charset="-128"/>
          <a:cs typeface="ＭＳ Ｐゴシック" charset="-128"/>
        </a:defRPr>
      </a:lvl5pPr>
      <a:lvl6pPr marL="457200" algn="l" rtl="0" fontAlgn="base">
        <a:spcBef>
          <a:spcPct val="0"/>
        </a:spcBef>
        <a:spcAft>
          <a:spcPct val="0"/>
        </a:spcAft>
        <a:defRPr sz="6500">
          <a:solidFill>
            <a:schemeClr val="tx1"/>
          </a:solidFill>
          <a:latin typeface="Franklin Gothic Book" charset="0"/>
          <a:ea typeface="ＭＳ Ｐゴシック" charset="-128"/>
          <a:cs typeface="ＭＳ Ｐゴシック" charset="-128"/>
        </a:defRPr>
      </a:lvl6pPr>
      <a:lvl7pPr marL="914400" algn="l" rtl="0" fontAlgn="base">
        <a:spcBef>
          <a:spcPct val="0"/>
        </a:spcBef>
        <a:spcAft>
          <a:spcPct val="0"/>
        </a:spcAft>
        <a:defRPr sz="6500">
          <a:solidFill>
            <a:schemeClr val="tx1"/>
          </a:solidFill>
          <a:latin typeface="Franklin Gothic Book" charset="0"/>
          <a:ea typeface="ＭＳ Ｐゴシック" charset="-128"/>
          <a:cs typeface="ＭＳ Ｐゴシック" charset="-128"/>
        </a:defRPr>
      </a:lvl7pPr>
      <a:lvl8pPr marL="1371600" algn="l" rtl="0" fontAlgn="base">
        <a:spcBef>
          <a:spcPct val="0"/>
        </a:spcBef>
        <a:spcAft>
          <a:spcPct val="0"/>
        </a:spcAft>
        <a:defRPr sz="6500">
          <a:solidFill>
            <a:schemeClr val="tx1"/>
          </a:solidFill>
          <a:latin typeface="Franklin Gothic Book" charset="0"/>
          <a:ea typeface="ＭＳ Ｐゴシック" charset="-128"/>
          <a:cs typeface="ＭＳ Ｐゴシック" charset="-128"/>
        </a:defRPr>
      </a:lvl8pPr>
      <a:lvl9pPr marL="1828800" algn="l" rtl="0" fontAlgn="base">
        <a:spcBef>
          <a:spcPct val="0"/>
        </a:spcBef>
        <a:spcAft>
          <a:spcPct val="0"/>
        </a:spcAft>
        <a:defRPr sz="6500">
          <a:solidFill>
            <a:schemeClr val="tx1"/>
          </a:solidFill>
          <a:latin typeface="Franklin Gothic Book" charset="0"/>
          <a:ea typeface="ＭＳ Ｐゴシック" charset="-128"/>
          <a:cs typeface="ＭＳ Ｐゴシック" charset="-128"/>
        </a:defRPr>
      </a:lvl9pPr>
    </p:titleStyle>
    <p:bodyStyle>
      <a:lvl1pPr marL="596900" indent="-5461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0000"/>
        <a:buFont typeface="Wingdings 2" charset="2"/>
        <a:buChar char=""/>
        <a:defRPr sz="4300" kern="1200">
          <a:solidFill>
            <a:schemeClr val="tx1"/>
          </a:solidFill>
          <a:latin typeface="+mn-lt"/>
          <a:ea typeface="ＭＳ Ｐゴシック" charset="-128"/>
          <a:cs typeface="ＭＳ Ｐゴシック" charset="-128"/>
        </a:defRPr>
      </a:lvl1pPr>
      <a:lvl2pPr marL="1027113" indent="-388938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90000"/>
        <a:buFont typeface="Wingdings 2" charset="2"/>
        <a:buChar char=""/>
        <a:defRPr sz="3700" kern="1200">
          <a:solidFill>
            <a:schemeClr val="tx1"/>
          </a:solidFill>
          <a:latin typeface="+mn-lt"/>
          <a:ea typeface="ＭＳ Ｐゴシック" charset="-128"/>
          <a:cs typeface="+mn-cs"/>
        </a:defRPr>
      </a:lvl2pPr>
      <a:lvl3pPr marL="1430338" indent="-363538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85000"/>
        <a:buFont typeface="Arial" charset="0"/>
        <a:buChar char="○"/>
        <a:defRPr sz="3400" kern="1200">
          <a:solidFill>
            <a:schemeClr val="tx1"/>
          </a:solidFill>
          <a:latin typeface="+mn-lt"/>
          <a:ea typeface="ＭＳ Ｐゴシック" charset="-128"/>
          <a:cs typeface="+mn-cs"/>
        </a:defRPr>
      </a:lvl3pPr>
      <a:lvl4pPr marL="1819275" indent="-336550" algn="l" rtl="0" eaLnBrk="0" fontAlgn="base" hangingPunct="0">
        <a:spcBef>
          <a:spcPct val="20000"/>
        </a:spcBef>
        <a:spcAft>
          <a:spcPct val="0"/>
        </a:spcAft>
        <a:buClr>
          <a:srgbClr val="8D89A4"/>
        </a:buClr>
        <a:buSzPct val="90000"/>
        <a:buFont typeface="Wingdings 2" charset="2"/>
        <a:buChar char=""/>
        <a:defRPr sz="2800" kern="1200">
          <a:solidFill>
            <a:schemeClr val="tx1"/>
          </a:solidFill>
          <a:latin typeface="+mn-lt"/>
          <a:ea typeface="ＭＳ Ｐゴシック" charset="-128"/>
          <a:cs typeface="+mn-cs"/>
        </a:defRPr>
      </a:lvl4pPr>
      <a:lvl5pPr marL="2119313" indent="-258763" algn="l" rtl="0" eaLnBrk="0" fontAlgn="base" hangingPunct="0">
        <a:spcBef>
          <a:spcPct val="20000"/>
        </a:spcBef>
        <a:spcAft>
          <a:spcPct val="0"/>
        </a:spcAft>
        <a:buClr>
          <a:srgbClr val="748560"/>
        </a:buClr>
        <a:buSzPct val="100000"/>
        <a:buFont typeface="Arial" charset="0"/>
        <a:buChar char="-"/>
        <a:defRPr sz="2800" kern="1200">
          <a:solidFill>
            <a:schemeClr val="tx1"/>
          </a:solidFill>
          <a:latin typeface="+mn-lt"/>
          <a:ea typeface="ＭＳ Ｐゴシック" charset="-128"/>
          <a:cs typeface="+mn-cs"/>
        </a:defRPr>
      </a:lvl5pPr>
      <a:lvl6pPr marL="2418855" indent="-260092" algn="l" rtl="0" eaLnBrk="1" latinLnBrk="0" hangingPunct="1">
        <a:spcBef>
          <a:spcPct val="20000"/>
        </a:spcBef>
        <a:buClr>
          <a:schemeClr val="accent5"/>
        </a:buClr>
        <a:buFont typeface="Arial"/>
        <a:buChar char="-"/>
        <a:defRPr kumimoji="0" sz="2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730965" indent="-260092" algn="l" rtl="0" eaLnBrk="1" latinLnBrk="0" hangingPunct="1">
        <a:spcBef>
          <a:spcPct val="20000"/>
        </a:spcBef>
        <a:buClr>
          <a:schemeClr val="accent6"/>
        </a:buClr>
        <a:buSzPct val="100000"/>
        <a:buFont typeface="Arial"/>
        <a:buChar char="•"/>
        <a:defRPr kumimoji="0" sz="2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043076" indent="-260092" algn="l" rtl="0" eaLnBrk="1" latinLnBrk="0" hangingPunct="1">
        <a:spcBef>
          <a:spcPct val="20000"/>
        </a:spcBef>
        <a:buClr>
          <a:schemeClr val="accent6"/>
        </a:buClr>
        <a:buFont typeface="Arial"/>
        <a:buChar char="▪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8pPr>
      <a:lvl9pPr marL="3316172" indent="-260092" algn="l" rtl="0" eaLnBrk="1" latinLnBrk="0" hangingPunct="1">
        <a:spcBef>
          <a:spcPct val="20000"/>
        </a:spcBef>
        <a:buClr>
          <a:schemeClr val="accent6"/>
        </a:buClr>
        <a:buFont typeface="Arial"/>
        <a:buChar char="•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65023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130046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95069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2600919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3251149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3901379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4551609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5201839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1270000" y="7366000"/>
            <a:ext cx="10464800" cy="17018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vert="horz" wrap="square" lIns="50788" tIns="50788" rIns="50788" bIns="5078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Gill Sans" charset="0"/>
              </a:rPr>
              <a:t>Click to edit Master title style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5666" r:id="rId1"/>
    <p:sldLayoutId id="2147485667" r:id="rId2"/>
    <p:sldLayoutId id="2147485668" r:id="rId3"/>
    <p:sldLayoutId id="2147485669" r:id="rId4"/>
    <p:sldLayoutId id="2147485670" r:id="rId5"/>
    <p:sldLayoutId id="2147485671" r:id="rId6"/>
    <p:sldLayoutId id="2147485672" r:id="rId7"/>
    <p:sldLayoutId id="2147485673" r:id="rId8"/>
    <p:sldLayoutId id="2147485674" r:id="rId9"/>
    <p:sldLayoutId id="2147485675" r:id="rId10"/>
    <p:sldLayoutId id="2147485676" r:id="rId11"/>
  </p:sldLayoutIdLst>
  <p:transition xmlns:p14="http://schemas.microsoft.com/office/powerpoint/2010/main">
    <p:fade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+mj-lt"/>
          <a:ea typeface="+mj-ea"/>
          <a:cs typeface="+mj-cs"/>
          <a:sym typeface="Gill Sans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-128"/>
          <a:cs typeface="ヒラギノ角ゴ ProN W3" charset="-128"/>
          <a:sym typeface="Gill Sans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-128"/>
          <a:cs typeface="ヒラギノ角ゴ ProN W3" charset="-128"/>
          <a:sym typeface="Gill Sans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-128"/>
          <a:cs typeface="ヒラギノ角ゴ ProN W3" charset="-128"/>
          <a:sym typeface="Gill Sans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-128"/>
          <a:cs typeface="ヒラギノ角ゴ ProN W3" charset="-128"/>
          <a:sym typeface="Gill Sans" charset="0"/>
        </a:defRPr>
      </a:lvl5pPr>
      <a:lvl6pPr marL="457105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-128"/>
          <a:cs typeface="ヒラギノ角ゴ ProN W3" charset="-128"/>
          <a:sym typeface="Gill Sans" charset="0"/>
        </a:defRPr>
      </a:lvl6pPr>
      <a:lvl7pPr marL="914213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-128"/>
          <a:cs typeface="ヒラギノ角ゴ ProN W3" charset="-128"/>
          <a:sym typeface="Gill Sans" charset="0"/>
        </a:defRPr>
      </a:lvl7pPr>
      <a:lvl8pPr marL="1371319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-128"/>
          <a:cs typeface="ヒラギノ角ゴ ProN W3" charset="-128"/>
          <a:sym typeface="Gill Sans" charset="0"/>
        </a:defRPr>
      </a:lvl8pPr>
      <a:lvl9pPr marL="1828424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-128"/>
          <a:cs typeface="ヒラギノ角ゴ ProN W3" charset="-128"/>
          <a:sym typeface="Gill Sans" charset="0"/>
        </a:defRPr>
      </a:lvl9pPr>
    </p:titleStyle>
    <p:bodyStyle>
      <a:lvl1pPr marL="341313" indent="-341313"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1pPr>
      <a:lvl2pPr marL="741363" indent="-284163"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2pPr>
      <a:lvl3pPr marL="1141413" indent="-227013"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3pPr>
      <a:lvl4pPr marL="1598613" indent="-227013"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4pPr>
      <a:lvl5pPr marL="2055813" indent="-227013"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5pPr>
      <a:lvl6pPr marL="457105"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6pPr>
      <a:lvl7pPr marL="914213"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7pPr>
      <a:lvl8pPr marL="1371319"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8pPr>
      <a:lvl9pPr marL="1828424"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9pPr>
    </p:bodyStyle>
    <p:otherStyle>
      <a:defPPr>
        <a:defRPr lang="en-US"/>
      </a:defPPr>
      <a:lvl1pPr marL="0" algn="l" defTabSz="45710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05" algn="l" defTabSz="45710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213" algn="l" defTabSz="45710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319" algn="l" defTabSz="45710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424" algn="l" defTabSz="45710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534" algn="l" defTabSz="45710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637" algn="l" defTabSz="45710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745" algn="l" defTabSz="45710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6852" algn="l" defTabSz="45710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1270000" y="7366000"/>
            <a:ext cx="10464800" cy="17018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vert="horz" wrap="square" lIns="50788" tIns="50788" rIns="50788" bIns="5078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Gill Sans" charset="0"/>
              </a:rPr>
              <a:t>Click to edit Master title style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5677" r:id="rId1"/>
    <p:sldLayoutId id="2147485678" r:id="rId2"/>
    <p:sldLayoutId id="2147485679" r:id="rId3"/>
    <p:sldLayoutId id="2147485680" r:id="rId4"/>
    <p:sldLayoutId id="2147485681" r:id="rId5"/>
    <p:sldLayoutId id="2147485682" r:id="rId6"/>
    <p:sldLayoutId id="2147485683" r:id="rId7"/>
    <p:sldLayoutId id="2147485684" r:id="rId8"/>
    <p:sldLayoutId id="2147485685" r:id="rId9"/>
    <p:sldLayoutId id="2147485686" r:id="rId10"/>
    <p:sldLayoutId id="2147485687" r:id="rId11"/>
  </p:sldLayoutIdLst>
  <p:transition xmlns:p14="http://schemas.microsoft.com/office/powerpoint/2010/main">
    <p:fade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+mj-lt"/>
          <a:ea typeface="+mj-ea"/>
          <a:cs typeface="+mj-cs"/>
          <a:sym typeface="Gill Sans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-128"/>
          <a:cs typeface="ヒラギノ角ゴ ProN W3" charset="-128"/>
          <a:sym typeface="Gill Sans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-128"/>
          <a:cs typeface="ヒラギノ角ゴ ProN W3" charset="-128"/>
          <a:sym typeface="Gill Sans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-128"/>
          <a:cs typeface="ヒラギノ角ゴ ProN W3" charset="-128"/>
          <a:sym typeface="Gill Sans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-128"/>
          <a:cs typeface="ヒラギノ角ゴ ProN W3" charset="-128"/>
          <a:sym typeface="Gill Sans" charset="0"/>
        </a:defRPr>
      </a:lvl5pPr>
      <a:lvl6pPr marL="457105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-128"/>
          <a:cs typeface="ヒラギノ角ゴ ProN W3" charset="-128"/>
          <a:sym typeface="Gill Sans" charset="0"/>
        </a:defRPr>
      </a:lvl6pPr>
      <a:lvl7pPr marL="914213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-128"/>
          <a:cs typeface="ヒラギノ角ゴ ProN W3" charset="-128"/>
          <a:sym typeface="Gill Sans" charset="0"/>
        </a:defRPr>
      </a:lvl7pPr>
      <a:lvl8pPr marL="1371319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-128"/>
          <a:cs typeface="ヒラギノ角ゴ ProN W3" charset="-128"/>
          <a:sym typeface="Gill Sans" charset="0"/>
        </a:defRPr>
      </a:lvl8pPr>
      <a:lvl9pPr marL="1828424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-128"/>
          <a:cs typeface="ヒラギノ角ゴ ProN W3" charset="-128"/>
          <a:sym typeface="Gill Sans" charset="0"/>
        </a:defRPr>
      </a:lvl9pPr>
    </p:titleStyle>
    <p:bodyStyle>
      <a:lvl1pPr marL="341313" indent="-341313"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1pPr>
      <a:lvl2pPr marL="741363" indent="-284163"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2pPr>
      <a:lvl3pPr marL="1141413" indent="-227013"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3pPr>
      <a:lvl4pPr marL="1598613" indent="-227013"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4pPr>
      <a:lvl5pPr marL="2055813" indent="-227013"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5pPr>
      <a:lvl6pPr marL="457105"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6pPr>
      <a:lvl7pPr marL="914213"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7pPr>
      <a:lvl8pPr marL="1371319"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8pPr>
      <a:lvl9pPr marL="1828424"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9pPr>
    </p:bodyStyle>
    <p:otherStyle>
      <a:defPPr>
        <a:defRPr lang="en-US"/>
      </a:defPPr>
      <a:lvl1pPr marL="0" algn="l" defTabSz="45710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05" algn="l" defTabSz="45710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213" algn="l" defTabSz="45710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319" algn="l" defTabSz="45710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424" algn="l" defTabSz="45710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534" algn="l" defTabSz="45710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637" algn="l" defTabSz="45710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745" algn="l" defTabSz="45710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6852" algn="l" defTabSz="45710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635000" y="1524000"/>
            <a:ext cx="5867400" cy="33020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vert="horz" wrap="square" lIns="50788" tIns="50788" rIns="50788" bIns="50788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Gill Sans" charset="0"/>
              </a:rPr>
              <a:t>Click to edit Master title style</a:t>
            </a:r>
          </a:p>
        </p:txBody>
      </p:sp>
      <p:sp>
        <p:nvSpPr>
          <p:cNvPr id="50179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635000" y="4902200"/>
            <a:ext cx="5867400" cy="33020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vert="horz" wrap="square" lIns="50788" tIns="50788" rIns="50788" bIns="5078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Gill Sans" charset="0"/>
              </a:rPr>
              <a:t>Click to edit Master text styles</a:t>
            </a:r>
          </a:p>
          <a:p>
            <a:pPr lvl="1"/>
            <a:r>
              <a:rPr lang="en-US">
                <a:sym typeface="Gill Sans" charset="0"/>
              </a:rPr>
              <a:t>Second level</a:t>
            </a:r>
          </a:p>
          <a:p>
            <a:pPr lvl="2"/>
            <a:r>
              <a:rPr lang="en-US">
                <a:sym typeface="Gill Sans" charset="0"/>
              </a:rPr>
              <a:t>Third level</a:t>
            </a:r>
          </a:p>
          <a:p>
            <a:pPr lvl="3"/>
            <a:r>
              <a:rPr lang="en-US">
                <a:sym typeface="Gill Sans" charset="0"/>
              </a:rPr>
              <a:t>Fourth level</a:t>
            </a:r>
          </a:p>
          <a:p>
            <a:pPr lvl="4"/>
            <a:r>
              <a:rPr lang="en-US">
                <a:sym typeface="Gill Sans" charset="0"/>
              </a:rPr>
              <a:t>Fifth level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5688" r:id="rId1"/>
    <p:sldLayoutId id="2147485689" r:id="rId2"/>
    <p:sldLayoutId id="2147485690" r:id="rId3"/>
    <p:sldLayoutId id="2147485691" r:id="rId4"/>
    <p:sldLayoutId id="2147485692" r:id="rId5"/>
    <p:sldLayoutId id="2147485693" r:id="rId6"/>
    <p:sldLayoutId id="2147485694" r:id="rId7"/>
    <p:sldLayoutId id="2147485695" r:id="rId8"/>
    <p:sldLayoutId id="2147485696" r:id="rId9"/>
    <p:sldLayoutId id="2147485697" r:id="rId10"/>
    <p:sldLayoutId id="2147485698" r:id="rId11"/>
  </p:sldLayoutIdLst>
  <p:transition xmlns:p14="http://schemas.microsoft.com/office/powerpoint/2010/main">
    <p:fade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7000">
          <a:solidFill>
            <a:schemeClr val="tx1"/>
          </a:solidFill>
          <a:latin typeface="+mj-lt"/>
          <a:ea typeface="+mj-ea"/>
          <a:cs typeface="+mj-cs"/>
          <a:sym typeface="Gill Sans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7000">
          <a:solidFill>
            <a:schemeClr val="tx1"/>
          </a:solidFill>
          <a:latin typeface="Gill Sans" charset="0"/>
          <a:ea typeface="ヒラギノ角ゴ ProN W3" charset="-128"/>
          <a:cs typeface="ヒラギノ角ゴ ProN W3" charset="-128"/>
          <a:sym typeface="Gill Sans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7000">
          <a:solidFill>
            <a:schemeClr val="tx1"/>
          </a:solidFill>
          <a:latin typeface="Gill Sans" charset="0"/>
          <a:ea typeface="ヒラギノ角ゴ ProN W3" charset="-128"/>
          <a:cs typeface="ヒラギノ角ゴ ProN W3" charset="-128"/>
          <a:sym typeface="Gill Sans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7000">
          <a:solidFill>
            <a:schemeClr val="tx1"/>
          </a:solidFill>
          <a:latin typeface="Gill Sans" charset="0"/>
          <a:ea typeface="ヒラギノ角ゴ ProN W3" charset="-128"/>
          <a:cs typeface="ヒラギノ角ゴ ProN W3" charset="-128"/>
          <a:sym typeface="Gill Sans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7000">
          <a:solidFill>
            <a:schemeClr val="tx1"/>
          </a:solidFill>
          <a:latin typeface="Gill Sans" charset="0"/>
          <a:ea typeface="ヒラギノ角ゴ ProN W3" charset="-128"/>
          <a:cs typeface="ヒラギノ角ゴ ProN W3" charset="-128"/>
          <a:sym typeface="Gill Sans" charset="0"/>
        </a:defRPr>
      </a:lvl5pPr>
      <a:lvl6pPr marL="457105" algn="ctr" rtl="0" fontAlgn="base">
        <a:spcBef>
          <a:spcPct val="0"/>
        </a:spcBef>
        <a:spcAft>
          <a:spcPct val="0"/>
        </a:spcAft>
        <a:defRPr sz="7000">
          <a:solidFill>
            <a:schemeClr val="tx1"/>
          </a:solidFill>
          <a:latin typeface="Gill Sans" charset="0"/>
          <a:ea typeface="ヒラギノ角ゴ ProN W3" charset="-128"/>
          <a:cs typeface="ヒラギノ角ゴ ProN W3" charset="-128"/>
          <a:sym typeface="Gill Sans" charset="0"/>
        </a:defRPr>
      </a:lvl6pPr>
      <a:lvl7pPr marL="914213" algn="ctr" rtl="0" fontAlgn="base">
        <a:spcBef>
          <a:spcPct val="0"/>
        </a:spcBef>
        <a:spcAft>
          <a:spcPct val="0"/>
        </a:spcAft>
        <a:defRPr sz="7000">
          <a:solidFill>
            <a:schemeClr val="tx1"/>
          </a:solidFill>
          <a:latin typeface="Gill Sans" charset="0"/>
          <a:ea typeface="ヒラギノ角ゴ ProN W3" charset="-128"/>
          <a:cs typeface="ヒラギノ角ゴ ProN W3" charset="-128"/>
          <a:sym typeface="Gill Sans" charset="0"/>
        </a:defRPr>
      </a:lvl7pPr>
      <a:lvl8pPr marL="1371319" algn="ctr" rtl="0" fontAlgn="base">
        <a:spcBef>
          <a:spcPct val="0"/>
        </a:spcBef>
        <a:spcAft>
          <a:spcPct val="0"/>
        </a:spcAft>
        <a:defRPr sz="7000">
          <a:solidFill>
            <a:schemeClr val="tx1"/>
          </a:solidFill>
          <a:latin typeface="Gill Sans" charset="0"/>
          <a:ea typeface="ヒラギノ角ゴ ProN W3" charset="-128"/>
          <a:cs typeface="ヒラギノ角ゴ ProN W3" charset="-128"/>
          <a:sym typeface="Gill Sans" charset="0"/>
        </a:defRPr>
      </a:lvl8pPr>
      <a:lvl9pPr marL="1828424" algn="ctr" rtl="0" fontAlgn="base">
        <a:spcBef>
          <a:spcPct val="0"/>
        </a:spcBef>
        <a:spcAft>
          <a:spcPct val="0"/>
        </a:spcAft>
        <a:defRPr sz="7000">
          <a:solidFill>
            <a:schemeClr val="tx1"/>
          </a:solidFill>
          <a:latin typeface="Gill Sans" charset="0"/>
          <a:ea typeface="ヒラギノ角ゴ ProN W3" charset="-128"/>
          <a:cs typeface="ヒラギノ角ゴ ProN W3" charset="-128"/>
          <a:sym typeface="Gill Sans" charset="0"/>
        </a:defRPr>
      </a:lvl9pPr>
    </p:titleStyle>
    <p:bodyStyle>
      <a:lvl1pPr marL="341313" indent="-341313" algn="ctr" rtl="0" eaLnBrk="0" fontAlgn="base" hangingPunct="0">
        <a:spcBef>
          <a:spcPct val="0"/>
        </a:spcBef>
        <a:spcAft>
          <a:spcPct val="0"/>
        </a:spcAft>
        <a:defRPr sz="34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1pPr>
      <a:lvl2pPr marL="741363" indent="-284163" algn="ctr" rtl="0" eaLnBrk="0" fontAlgn="base" hangingPunct="0">
        <a:spcBef>
          <a:spcPct val="0"/>
        </a:spcBef>
        <a:spcAft>
          <a:spcPct val="0"/>
        </a:spcAft>
        <a:defRPr sz="34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2pPr>
      <a:lvl3pPr marL="1141413" indent="-227013" algn="ctr" rtl="0" eaLnBrk="0" fontAlgn="base" hangingPunct="0">
        <a:spcBef>
          <a:spcPct val="0"/>
        </a:spcBef>
        <a:spcAft>
          <a:spcPct val="0"/>
        </a:spcAft>
        <a:defRPr sz="34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3pPr>
      <a:lvl4pPr marL="1598613" indent="-227013" algn="ctr" rtl="0" eaLnBrk="0" fontAlgn="base" hangingPunct="0">
        <a:spcBef>
          <a:spcPct val="0"/>
        </a:spcBef>
        <a:spcAft>
          <a:spcPct val="0"/>
        </a:spcAft>
        <a:defRPr sz="34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4pPr>
      <a:lvl5pPr marL="2055813" indent="-227013" algn="ctr" rtl="0" eaLnBrk="0" fontAlgn="base" hangingPunct="0">
        <a:spcBef>
          <a:spcPct val="0"/>
        </a:spcBef>
        <a:spcAft>
          <a:spcPct val="0"/>
        </a:spcAft>
        <a:defRPr sz="34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5pPr>
      <a:lvl6pPr marL="457105" algn="ctr" rtl="0" fontAlgn="base">
        <a:spcBef>
          <a:spcPct val="0"/>
        </a:spcBef>
        <a:spcAft>
          <a:spcPct val="0"/>
        </a:spcAft>
        <a:defRPr sz="34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6pPr>
      <a:lvl7pPr marL="914213" algn="ctr" rtl="0" fontAlgn="base">
        <a:spcBef>
          <a:spcPct val="0"/>
        </a:spcBef>
        <a:spcAft>
          <a:spcPct val="0"/>
        </a:spcAft>
        <a:defRPr sz="34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7pPr>
      <a:lvl8pPr marL="1371319" algn="ctr" rtl="0" fontAlgn="base">
        <a:spcBef>
          <a:spcPct val="0"/>
        </a:spcBef>
        <a:spcAft>
          <a:spcPct val="0"/>
        </a:spcAft>
        <a:defRPr sz="34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8pPr>
      <a:lvl9pPr marL="1828424" algn="ctr" rtl="0" fontAlgn="base">
        <a:spcBef>
          <a:spcPct val="0"/>
        </a:spcBef>
        <a:spcAft>
          <a:spcPct val="0"/>
        </a:spcAft>
        <a:defRPr sz="34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9pPr>
    </p:bodyStyle>
    <p:otherStyle>
      <a:defPPr>
        <a:defRPr lang="en-US"/>
      </a:defPPr>
      <a:lvl1pPr marL="0" algn="l" defTabSz="45710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05" algn="l" defTabSz="45710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213" algn="l" defTabSz="45710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319" algn="l" defTabSz="45710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424" algn="l" defTabSz="45710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534" algn="l" defTabSz="45710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637" algn="l" defTabSz="45710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745" algn="l" defTabSz="45710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6852" algn="l" defTabSz="45710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635000" y="1524000"/>
            <a:ext cx="5867400" cy="33020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vert="horz" wrap="square" lIns="50788" tIns="50788" rIns="50788" bIns="50788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Gill Sans" charset="0"/>
              </a:rPr>
              <a:t>Click to edit Master title style</a:t>
            </a:r>
          </a:p>
        </p:txBody>
      </p:sp>
      <p:sp>
        <p:nvSpPr>
          <p:cNvPr id="62467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635000" y="4902200"/>
            <a:ext cx="5867400" cy="33020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vert="horz" wrap="square" lIns="50788" tIns="50788" rIns="50788" bIns="5078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Gill Sans" charset="0"/>
              </a:rPr>
              <a:t>Click to edit Master text styles</a:t>
            </a:r>
          </a:p>
          <a:p>
            <a:pPr lvl="1"/>
            <a:r>
              <a:rPr lang="en-US">
                <a:sym typeface="Gill Sans" charset="0"/>
              </a:rPr>
              <a:t>Second level</a:t>
            </a:r>
          </a:p>
          <a:p>
            <a:pPr lvl="2"/>
            <a:r>
              <a:rPr lang="en-US">
                <a:sym typeface="Gill Sans" charset="0"/>
              </a:rPr>
              <a:t>Third level</a:t>
            </a:r>
          </a:p>
          <a:p>
            <a:pPr lvl="3"/>
            <a:r>
              <a:rPr lang="en-US">
                <a:sym typeface="Gill Sans" charset="0"/>
              </a:rPr>
              <a:t>Fourth level</a:t>
            </a:r>
          </a:p>
          <a:p>
            <a:pPr lvl="4"/>
            <a:r>
              <a:rPr lang="en-US">
                <a:sym typeface="Gill Sans" charset="0"/>
              </a:rPr>
              <a:t>Fifth level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5699" r:id="rId1"/>
    <p:sldLayoutId id="2147485700" r:id="rId2"/>
    <p:sldLayoutId id="2147485701" r:id="rId3"/>
    <p:sldLayoutId id="2147485702" r:id="rId4"/>
    <p:sldLayoutId id="2147485703" r:id="rId5"/>
    <p:sldLayoutId id="2147485704" r:id="rId6"/>
    <p:sldLayoutId id="2147485705" r:id="rId7"/>
    <p:sldLayoutId id="2147485706" r:id="rId8"/>
    <p:sldLayoutId id="2147485707" r:id="rId9"/>
    <p:sldLayoutId id="2147485708" r:id="rId10"/>
    <p:sldLayoutId id="2147485709" r:id="rId11"/>
  </p:sldLayoutIdLst>
  <p:transition xmlns:p14="http://schemas.microsoft.com/office/powerpoint/2010/main">
    <p:fade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7000">
          <a:solidFill>
            <a:schemeClr val="tx1"/>
          </a:solidFill>
          <a:latin typeface="+mj-lt"/>
          <a:ea typeface="+mj-ea"/>
          <a:cs typeface="+mj-cs"/>
          <a:sym typeface="Gill Sans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7000">
          <a:solidFill>
            <a:schemeClr val="tx1"/>
          </a:solidFill>
          <a:latin typeface="Gill Sans" charset="0"/>
          <a:ea typeface="ヒラギノ角ゴ ProN W3" charset="-128"/>
          <a:cs typeface="ヒラギノ角ゴ ProN W3" charset="-128"/>
          <a:sym typeface="Gill Sans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7000">
          <a:solidFill>
            <a:schemeClr val="tx1"/>
          </a:solidFill>
          <a:latin typeface="Gill Sans" charset="0"/>
          <a:ea typeface="ヒラギノ角ゴ ProN W3" charset="-128"/>
          <a:cs typeface="ヒラギノ角ゴ ProN W3" charset="-128"/>
          <a:sym typeface="Gill Sans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7000">
          <a:solidFill>
            <a:schemeClr val="tx1"/>
          </a:solidFill>
          <a:latin typeface="Gill Sans" charset="0"/>
          <a:ea typeface="ヒラギノ角ゴ ProN W3" charset="-128"/>
          <a:cs typeface="ヒラギノ角ゴ ProN W3" charset="-128"/>
          <a:sym typeface="Gill Sans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7000">
          <a:solidFill>
            <a:schemeClr val="tx1"/>
          </a:solidFill>
          <a:latin typeface="Gill Sans" charset="0"/>
          <a:ea typeface="ヒラギノ角ゴ ProN W3" charset="-128"/>
          <a:cs typeface="ヒラギノ角ゴ ProN W3" charset="-128"/>
          <a:sym typeface="Gill Sans" charset="0"/>
        </a:defRPr>
      </a:lvl5pPr>
      <a:lvl6pPr marL="457105" algn="ctr" rtl="0" fontAlgn="base">
        <a:spcBef>
          <a:spcPct val="0"/>
        </a:spcBef>
        <a:spcAft>
          <a:spcPct val="0"/>
        </a:spcAft>
        <a:defRPr sz="7000">
          <a:solidFill>
            <a:schemeClr val="tx1"/>
          </a:solidFill>
          <a:latin typeface="Gill Sans" charset="0"/>
          <a:ea typeface="ヒラギノ角ゴ ProN W3" charset="-128"/>
          <a:cs typeface="ヒラギノ角ゴ ProN W3" charset="-128"/>
          <a:sym typeface="Gill Sans" charset="0"/>
        </a:defRPr>
      </a:lvl6pPr>
      <a:lvl7pPr marL="914213" algn="ctr" rtl="0" fontAlgn="base">
        <a:spcBef>
          <a:spcPct val="0"/>
        </a:spcBef>
        <a:spcAft>
          <a:spcPct val="0"/>
        </a:spcAft>
        <a:defRPr sz="7000">
          <a:solidFill>
            <a:schemeClr val="tx1"/>
          </a:solidFill>
          <a:latin typeface="Gill Sans" charset="0"/>
          <a:ea typeface="ヒラギノ角ゴ ProN W3" charset="-128"/>
          <a:cs typeface="ヒラギノ角ゴ ProN W3" charset="-128"/>
          <a:sym typeface="Gill Sans" charset="0"/>
        </a:defRPr>
      </a:lvl7pPr>
      <a:lvl8pPr marL="1371319" algn="ctr" rtl="0" fontAlgn="base">
        <a:spcBef>
          <a:spcPct val="0"/>
        </a:spcBef>
        <a:spcAft>
          <a:spcPct val="0"/>
        </a:spcAft>
        <a:defRPr sz="7000">
          <a:solidFill>
            <a:schemeClr val="tx1"/>
          </a:solidFill>
          <a:latin typeface="Gill Sans" charset="0"/>
          <a:ea typeface="ヒラギノ角ゴ ProN W3" charset="-128"/>
          <a:cs typeface="ヒラギノ角ゴ ProN W3" charset="-128"/>
          <a:sym typeface="Gill Sans" charset="0"/>
        </a:defRPr>
      </a:lvl8pPr>
      <a:lvl9pPr marL="1828424" algn="ctr" rtl="0" fontAlgn="base">
        <a:spcBef>
          <a:spcPct val="0"/>
        </a:spcBef>
        <a:spcAft>
          <a:spcPct val="0"/>
        </a:spcAft>
        <a:defRPr sz="7000">
          <a:solidFill>
            <a:schemeClr val="tx1"/>
          </a:solidFill>
          <a:latin typeface="Gill Sans" charset="0"/>
          <a:ea typeface="ヒラギノ角ゴ ProN W3" charset="-128"/>
          <a:cs typeface="ヒラギノ角ゴ ProN W3" charset="-128"/>
          <a:sym typeface="Gill Sans" charset="0"/>
        </a:defRPr>
      </a:lvl9pPr>
    </p:titleStyle>
    <p:bodyStyle>
      <a:lvl1pPr marL="341313" indent="-341313" algn="ctr" rtl="0" eaLnBrk="0" fontAlgn="base" hangingPunct="0">
        <a:spcBef>
          <a:spcPct val="0"/>
        </a:spcBef>
        <a:spcAft>
          <a:spcPct val="0"/>
        </a:spcAft>
        <a:defRPr sz="34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1pPr>
      <a:lvl2pPr marL="741363" indent="-284163" algn="ctr" rtl="0" eaLnBrk="0" fontAlgn="base" hangingPunct="0">
        <a:spcBef>
          <a:spcPct val="0"/>
        </a:spcBef>
        <a:spcAft>
          <a:spcPct val="0"/>
        </a:spcAft>
        <a:defRPr sz="34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2pPr>
      <a:lvl3pPr marL="1141413" indent="-227013" algn="ctr" rtl="0" eaLnBrk="0" fontAlgn="base" hangingPunct="0">
        <a:spcBef>
          <a:spcPct val="0"/>
        </a:spcBef>
        <a:spcAft>
          <a:spcPct val="0"/>
        </a:spcAft>
        <a:defRPr sz="34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3pPr>
      <a:lvl4pPr marL="1598613" indent="-227013" algn="ctr" rtl="0" eaLnBrk="0" fontAlgn="base" hangingPunct="0">
        <a:spcBef>
          <a:spcPct val="0"/>
        </a:spcBef>
        <a:spcAft>
          <a:spcPct val="0"/>
        </a:spcAft>
        <a:defRPr sz="34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4pPr>
      <a:lvl5pPr marL="2055813" indent="-227013" algn="ctr" rtl="0" eaLnBrk="0" fontAlgn="base" hangingPunct="0">
        <a:spcBef>
          <a:spcPct val="0"/>
        </a:spcBef>
        <a:spcAft>
          <a:spcPct val="0"/>
        </a:spcAft>
        <a:defRPr sz="34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5pPr>
      <a:lvl6pPr marL="457105" algn="ctr" rtl="0" fontAlgn="base">
        <a:spcBef>
          <a:spcPct val="0"/>
        </a:spcBef>
        <a:spcAft>
          <a:spcPct val="0"/>
        </a:spcAft>
        <a:defRPr sz="34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6pPr>
      <a:lvl7pPr marL="914213" algn="ctr" rtl="0" fontAlgn="base">
        <a:spcBef>
          <a:spcPct val="0"/>
        </a:spcBef>
        <a:spcAft>
          <a:spcPct val="0"/>
        </a:spcAft>
        <a:defRPr sz="34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7pPr>
      <a:lvl8pPr marL="1371319" algn="ctr" rtl="0" fontAlgn="base">
        <a:spcBef>
          <a:spcPct val="0"/>
        </a:spcBef>
        <a:spcAft>
          <a:spcPct val="0"/>
        </a:spcAft>
        <a:defRPr sz="34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8pPr>
      <a:lvl9pPr marL="1828424" algn="ctr" rtl="0" fontAlgn="base">
        <a:spcBef>
          <a:spcPct val="0"/>
        </a:spcBef>
        <a:spcAft>
          <a:spcPct val="0"/>
        </a:spcAft>
        <a:defRPr sz="34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9pPr>
    </p:bodyStyle>
    <p:otherStyle>
      <a:defPPr>
        <a:defRPr lang="en-US"/>
      </a:defPPr>
      <a:lvl1pPr marL="0" algn="l" defTabSz="45710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05" algn="l" defTabSz="45710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213" algn="l" defTabSz="45710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319" algn="l" defTabSz="45710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424" algn="l" defTabSz="45710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534" algn="l" defTabSz="45710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637" algn="l" defTabSz="45710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745" algn="l" defTabSz="45710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6852" algn="l" defTabSz="45710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1270000" y="254000"/>
            <a:ext cx="10464800" cy="24384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vert="horz" wrap="square" lIns="50788" tIns="50788" rIns="50788" bIns="5078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Gill Sans" charset="0"/>
              </a:rPr>
              <a:t>Click to edit Master title style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5710" r:id="rId1"/>
    <p:sldLayoutId id="2147485711" r:id="rId2"/>
    <p:sldLayoutId id="2147485712" r:id="rId3"/>
    <p:sldLayoutId id="2147485713" r:id="rId4"/>
    <p:sldLayoutId id="2147485714" r:id="rId5"/>
    <p:sldLayoutId id="2147485715" r:id="rId6"/>
    <p:sldLayoutId id="2147485716" r:id="rId7"/>
    <p:sldLayoutId id="2147485717" r:id="rId8"/>
    <p:sldLayoutId id="2147485718" r:id="rId9"/>
    <p:sldLayoutId id="2147485719" r:id="rId10"/>
    <p:sldLayoutId id="2147485720" r:id="rId11"/>
  </p:sldLayoutIdLst>
  <p:transition xmlns:p14="http://schemas.microsoft.com/office/powerpoint/2010/main">
    <p:fade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+mj-lt"/>
          <a:ea typeface="+mj-ea"/>
          <a:cs typeface="+mj-cs"/>
          <a:sym typeface="Gill Sans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-128"/>
          <a:cs typeface="ヒラギノ角ゴ ProN W3" charset="-128"/>
          <a:sym typeface="Gill Sans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-128"/>
          <a:cs typeface="ヒラギノ角ゴ ProN W3" charset="-128"/>
          <a:sym typeface="Gill Sans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-128"/>
          <a:cs typeface="ヒラギノ角ゴ ProN W3" charset="-128"/>
          <a:sym typeface="Gill Sans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-128"/>
          <a:cs typeface="ヒラギノ角ゴ ProN W3" charset="-128"/>
          <a:sym typeface="Gill Sans" charset="0"/>
        </a:defRPr>
      </a:lvl5pPr>
      <a:lvl6pPr marL="457105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-128"/>
          <a:cs typeface="ヒラギノ角ゴ ProN W3" charset="-128"/>
          <a:sym typeface="Gill Sans" charset="0"/>
        </a:defRPr>
      </a:lvl6pPr>
      <a:lvl7pPr marL="914213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-128"/>
          <a:cs typeface="ヒラギノ角ゴ ProN W3" charset="-128"/>
          <a:sym typeface="Gill Sans" charset="0"/>
        </a:defRPr>
      </a:lvl7pPr>
      <a:lvl8pPr marL="1371319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-128"/>
          <a:cs typeface="ヒラギノ角ゴ ProN W3" charset="-128"/>
          <a:sym typeface="Gill Sans" charset="0"/>
        </a:defRPr>
      </a:lvl8pPr>
      <a:lvl9pPr marL="1828424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-128"/>
          <a:cs typeface="ヒラギノ角ゴ ProN W3" charset="-128"/>
          <a:sym typeface="Gill Sans" charset="0"/>
        </a:defRPr>
      </a:lvl9pPr>
    </p:titleStyle>
    <p:bodyStyle>
      <a:lvl1pPr marL="887413" indent="-569913" algn="l" rtl="0" eaLnBrk="0" fontAlgn="base" hangingPunct="0">
        <a:spcBef>
          <a:spcPts val="2400"/>
        </a:spcBef>
        <a:spcAft>
          <a:spcPct val="0"/>
        </a:spcAft>
        <a:buSzPct val="171000"/>
        <a:buFont typeface="Gill Sans" charset="0"/>
        <a:buChar char="•"/>
        <a:defRPr sz="43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1pPr>
      <a:lvl2pPr marL="1331913" indent="-569913" algn="l" rtl="0" eaLnBrk="0" fontAlgn="base" hangingPunct="0">
        <a:spcBef>
          <a:spcPts val="2400"/>
        </a:spcBef>
        <a:spcAft>
          <a:spcPct val="0"/>
        </a:spcAft>
        <a:buSzPct val="171000"/>
        <a:buFont typeface="Gill Sans" charset="0"/>
        <a:buChar char="•"/>
        <a:defRPr sz="43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2pPr>
      <a:lvl3pPr marL="1776413" indent="-569913" algn="l" rtl="0" eaLnBrk="0" fontAlgn="base" hangingPunct="0">
        <a:spcBef>
          <a:spcPts val="2400"/>
        </a:spcBef>
        <a:spcAft>
          <a:spcPct val="0"/>
        </a:spcAft>
        <a:buSzPct val="171000"/>
        <a:buFont typeface="Gill Sans" charset="0"/>
        <a:buChar char="•"/>
        <a:defRPr sz="43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3pPr>
      <a:lvl4pPr marL="2220913" indent="-569913" algn="l" rtl="0" eaLnBrk="0" fontAlgn="base" hangingPunct="0">
        <a:spcBef>
          <a:spcPts val="2400"/>
        </a:spcBef>
        <a:spcAft>
          <a:spcPct val="0"/>
        </a:spcAft>
        <a:buSzPct val="171000"/>
        <a:buFont typeface="Gill Sans" charset="0"/>
        <a:buChar char="•"/>
        <a:defRPr sz="43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4pPr>
      <a:lvl5pPr marL="2665413" indent="-569913" algn="l" rtl="0" eaLnBrk="0" fontAlgn="base" hangingPunct="0">
        <a:spcBef>
          <a:spcPts val="2400"/>
        </a:spcBef>
        <a:spcAft>
          <a:spcPct val="0"/>
        </a:spcAft>
        <a:buSzPct val="171000"/>
        <a:buFont typeface="Gill Sans" charset="0"/>
        <a:buChar char="•"/>
        <a:defRPr sz="43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5pPr>
      <a:lvl6pPr marL="3123562" indent="-571383" algn="l" rtl="0" fontAlgn="base">
        <a:spcBef>
          <a:spcPts val="2399"/>
        </a:spcBef>
        <a:spcAft>
          <a:spcPct val="0"/>
        </a:spcAft>
        <a:buSzPct val="171000"/>
        <a:buFont typeface="Gill Sans" charset="0"/>
        <a:buChar char="•"/>
        <a:defRPr sz="43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6pPr>
      <a:lvl7pPr marL="3580666" indent="-571383" algn="l" rtl="0" fontAlgn="base">
        <a:spcBef>
          <a:spcPts val="2399"/>
        </a:spcBef>
        <a:spcAft>
          <a:spcPct val="0"/>
        </a:spcAft>
        <a:buSzPct val="171000"/>
        <a:buFont typeface="Gill Sans" charset="0"/>
        <a:buChar char="•"/>
        <a:defRPr sz="43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7pPr>
      <a:lvl8pPr marL="4037774" indent="-571383" algn="l" rtl="0" fontAlgn="base">
        <a:spcBef>
          <a:spcPts val="2399"/>
        </a:spcBef>
        <a:spcAft>
          <a:spcPct val="0"/>
        </a:spcAft>
        <a:buSzPct val="171000"/>
        <a:buFont typeface="Gill Sans" charset="0"/>
        <a:buChar char="•"/>
        <a:defRPr sz="43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8pPr>
      <a:lvl9pPr marL="4494882" indent="-571383" algn="l" rtl="0" fontAlgn="base">
        <a:spcBef>
          <a:spcPts val="2399"/>
        </a:spcBef>
        <a:spcAft>
          <a:spcPct val="0"/>
        </a:spcAft>
        <a:buSzPct val="171000"/>
        <a:buFont typeface="Gill Sans" charset="0"/>
        <a:buChar char="•"/>
        <a:defRPr sz="43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9pPr>
    </p:bodyStyle>
    <p:otherStyle>
      <a:defPPr>
        <a:defRPr lang="en-US"/>
      </a:defPPr>
      <a:lvl1pPr marL="0" algn="l" defTabSz="45710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05" algn="l" defTabSz="45710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213" algn="l" defTabSz="45710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319" algn="l" defTabSz="45710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424" algn="l" defTabSz="45710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534" algn="l" defTabSz="45710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637" algn="l" defTabSz="45710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745" algn="l" defTabSz="45710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6852" algn="l" defTabSz="45710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dk2" tx1="lt1" bg2="dk1" tx2="lt2" accent1="accent1" accent2="accent2" accent3="accent3" accent4="accent4" accent5="accent5" accent6="accent6" hlink="hlink" folHlink="folHlink"/>
  <p:sldLayoutIdLst>
    <p:sldLayoutId id="2147485721" r:id="rId1"/>
    <p:sldLayoutId id="2147485722" r:id="rId2"/>
    <p:sldLayoutId id="2147485723" r:id="rId3"/>
    <p:sldLayoutId id="2147485724" r:id="rId4"/>
    <p:sldLayoutId id="2147485725" r:id="rId5"/>
    <p:sldLayoutId id="2147485726" r:id="rId6"/>
    <p:sldLayoutId id="2147485727" r:id="rId7"/>
    <p:sldLayoutId id="2147485728" r:id="rId8"/>
    <p:sldLayoutId id="2147485729" r:id="rId9"/>
    <p:sldLayoutId id="2147485730" r:id="rId10"/>
    <p:sldLayoutId id="2147485731" r:id="rId11"/>
  </p:sldLayoutIdLst>
  <p:transition xmlns:p14="http://schemas.microsoft.com/office/powerpoint/2010/main">
    <p:fade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+mj-lt"/>
          <a:ea typeface="+mj-ea"/>
          <a:cs typeface="+mj-cs"/>
          <a:sym typeface="Gill Sans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-128"/>
          <a:cs typeface="ヒラギノ角ゴ ProN W3" charset="-128"/>
          <a:sym typeface="Gill Sans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-128"/>
          <a:cs typeface="ヒラギノ角ゴ ProN W3" charset="-128"/>
          <a:sym typeface="Gill Sans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-128"/>
          <a:cs typeface="ヒラギノ角ゴ ProN W3" charset="-128"/>
          <a:sym typeface="Gill Sans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-128"/>
          <a:cs typeface="ヒラギノ角ゴ ProN W3" charset="-128"/>
          <a:sym typeface="Gill Sans" charset="0"/>
        </a:defRPr>
      </a:lvl5pPr>
      <a:lvl6pPr marL="457105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-128"/>
          <a:cs typeface="ヒラギノ角ゴ ProN W3" charset="-128"/>
          <a:sym typeface="Gill Sans" charset="0"/>
        </a:defRPr>
      </a:lvl6pPr>
      <a:lvl7pPr marL="914213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-128"/>
          <a:cs typeface="ヒラギノ角ゴ ProN W3" charset="-128"/>
          <a:sym typeface="Gill Sans" charset="0"/>
        </a:defRPr>
      </a:lvl7pPr>
      <a:lvl8pPr marL="1371319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-128"/>
          <a:cs typeface="ヒラギノ角ゴ ProN W3" charset="-128"/>
          <a:sym typeface="Gill Sans" charset="0"/>
        </a:defRPr>
      </a:lvl8pPr>
      <a:lvl9pPr marL="1828424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-128"/>
          <a:cs typeface="ヒラギノ角ゴ ProN W3" charset="-128"/>
          <a:sym typeface="Gill Sans" charset="0"/>
        </a:defRPr>
      </a:lvl9pPr>
    </p:titleStyle>
    <p:bodyStyle>
      <a:lvl1pPr marL="887413" indent="-569913" algn="l" rtl="0" eaLnBrk="0" fontAlgn="base" hangingPunct="0">
        <a:spcBef>
          <a:spcPts val="2400"/>
        </a:spcBef>
        <a:spcAft>
          <a:spcPct val="0"/>
        </a:spcAft>
        <a:buSzPct val="171000"/>
        <a:buFont typeface="Gill Sans" charset="0"/>
        <a:buChar char="•"/>
        <a:defRPr sz="43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1pPr>
      <a:lvl2pPr marL="1331913" indent="-569913" algn="l" rtl="0" eaLnBrk="0" fontAlgn="base" hangingPunct="0">
        <a:spcBef>
          <a:spcPts val="2400"/>
        </a:spcBef>
        <a:spcAft>
          <a:spcPct val="0"/>
        </a:spcAft>
        <a:buSzPct val="171000"/>
        <a:buFont typeface="Gill Sans" charset="0"/>
        <a:buChar char="•"/>
        <a:defRPr sz="43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2pPr>
      <a:lvl3pPr marL="1776413" indent="-569913" algn="l" rtl="0" eaLnBrk="0" fontAlgn="base" hangingPunct="0">
        <a:spcBef>
          <a:spcPts val="2400"/>
        </a:spcBef>
        <a:spcAft>
          <a:spcPct val="0"/>
        </a:spcAft>
        <a:buSzPct val="171000"/>
        <a:buFont typeface="Gill Sans" charset="0"/>
        <a:buChar char="•"/>
        <a:defRPr sz="43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3pPr>
      <a:lvl4pPr marL="2220913" indent="-569913" algn="l" rtl="0" eaLnBrk="0" fontAlgn="base" hangingPunct="0">
        <a:spcBef>
          <a:spcPts val="2400"/>
        </a:spcBef>
        <a:spcAft>
          <a:spcPct val="0"/>
        </a:spcAft>
        <a:buSzPct val="171000"/>
        <a:buFont typeface="Gill Sans" charset="0"/>
        <a:buChar char="•"/>
        <a:defRPr sz="43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4pPr>
      <a:lvl5pPr marL="2665413" indent="-569913" algn="l" rtl="0" eaLnBrk="0" fontAlgn="base" hangingPunct="0">
        <a:spcBef>
          <a:spcPts val="2400"/>
        </a:spcBef>
        <a:spcAft>
          <a:spcPct val="0"/>
        </a:spcAft>
        <a:buSzPct val="171000"/>
        <a:buFont typeface="Gill Sans" charset="0"/>
        <a:buChar char="•"/>
        <a:defRPr sz="43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5pPr>
      <a:lvl6pPr marL="3123562" indent="-571383" algn="l" rtl="0" fontAlgn="base">
        <a:spcBef>
          <a:spcPts val="2399"/>
        </a:spcBef>
        <a:spcAft>
          <a:spcPct val="0"/>
        </a:spcAft>
        <a:buSzPct val="171000"/>
        <a:buFont typeface="Gill Sans" charset="0"/>
        <a:buChar char="•"/>
        <a:defRPr sz="43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6pPr>
      <a:lvl7pPr marL="3580666" indent="-571383" algn="l" rtl="0" fontAlgn="base">
        <a:spcBef>
          <a:spcPts val="2399"/>
        </a:spcBef>
        <a:spcAft>
          <a:spcPct val="0"/>
        </a:spcAft>
        <a:buSzPct val="171000"/>
        <a:buFont typeface="Gill Sans" charset="0"/>
        <a:buChar char="•"/>
        <a:defRPr sz="43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7pPr>
      <a:lvl8pPr marL="4037774" indent="-571383" algn="l" rtl="0" fontAlgn="base">
        <a:spcBef>
          <a:spcPts val="2399"/>
        </a:spcBef>
        <a:spcAft>
          <a:spcPct val="0"/>
        </a:spcAft>
        <a:buSzPct val="171000"/>
        <a:buFont typeface="Gill Sans" charset="0"/>
        <a:buChar char="•"/>
        <a:defRPr sz="43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8pPr>
      <a:lvl9pPr marL="4494882" indent="-571383" algn="l" rtl="0" fontAlgn="base">
        <a:spcBef>
          <a:spcPts val="2399"/>
        </a:spcBef>
        <a:spcAft>
          <a:spcPct val="0"/>
        </a:spcAft>
        <a:buSzPct val="171000"/>
        <a:buFont typeface="Gill Sans" charset="0"/>
        <a:buChar char="•"/>
        <a:defRPr sz="43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9pPr>
    </p:bodyStyle>
    <p:otherStyle>
      <a:defPPr>
        <a:defRPr lang="en-US"/>
      </a:defPPr>
      <a:lvl1pPr marL="0" algn="l" defTabSz="45710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05" algn="l" defTabSz="45710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213" algn="l" defTabSz="45710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319" algn="l" defTabSz="45710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424" algn="l" defTabSz="45710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534" algn="l" defTabSz="45710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637" algn="l" defTabSz="45710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745" algn="l" defTabSz="45710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6852" algn="l" defTabSz="45710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1270000" y="254000"/>
            <a:ext cx="10464800" cy="24384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vert="horz" wrap="square" lIns="50788" tIns="50788" rIns="50788" bIns="5078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Gill Sans" charset="0"/>
              </a:rPr>
              <a:t>Click to edit Master title style</a:t>
            </a:r>
          </a:p>
        </p:txBody>
      </p:sp>
      <p:sp>
        <p:nvSpPr>
          <p:cNvPr id="99331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1270000" y="2768600"/>
            <a:ext cx="5041900" cy="57150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vert="horz" wrap="square" lIns="50788" tIns="50788" rIns="50788" bIns="5078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Gill Sans" charset="0"/>
              </a:rPr>
              <a:t>Click to edit Master text styles</a:t>
            </a:r>
          </a:p>
          <a:p>
            <a:pPr lvl="1"/>
            <a:r>
              <a:rPr lang="en-US">
                <a:sym typeface="Gill Sans" charset="0"/>
              </a:rPr>
              <a:t>Second level</a:t>
            </a:r>
          </a:p>
          <a:p>
            <a:pPr lvl="2"/>
            <a:r>
              <a:rPr lang="en-US">
                <a:sym typeface="Gill Sans" charset="0"/>
              </a:rPr>
              <a:t>Third level</a:t>
            </a:r>
          </a:p>
          <a:p>
            <a:pPr lvl="3"/>
            <a:r>
              <a:rPr lang="en-US">
                <a:sym typeface="Gill Sans" charset="0"/>
              </a:rPr>
              <a:t>Fourth level</a:t>
            </a:r>
          </a:p>
          <a:p>
            <a:pPr lvl="4"/>
            <a:r>
              <a:rPr lang="en-US">
                <a:sym typeface="Gill Sans" charset="0"/>
              </a:rPr>
              <a:t>Fifth level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5732" r:id="rId1"/>
    <p:sldLayoutId id="2147485733" r:id="rId2"/>
    <p:sldLayoutId id="2147485734" r:id="rId3"/>
    <p:sldLayoutId id="2147485735" r:id="rId4"/>
    <p:sldLayoutId id="2147485736" r:id="rId5"/>
    <p:sldLayoutId id="2147485737" r:id="rId6"/>
    <p:sldLayoutId id="2147485738" r:id="rId7"/>
    <p:sldLayoutId id="2147485739" r:id="rId8"/>
    <p:sldLayoutId id="2147485740" r:id="rId9"/>
    <p:sldLayoutId id="2147485741" r:id="rId10"/>
    <p:sldLayoutId id="2147485742" r:id="rId11"/>
  </p:sldLayoutIdLst>
  <p:transition xmlns:p14="http://schemas.microsoft.com/office/powerpoint/2010/main">
    <p:fade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+mj-lt"/>
          <a:ea typeface="+mj-ea"/>
          <a:cs typeface="+mj-cs"/>
          <a:sym typeface="Gill Sans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-128"/>
          <a:cs typeface="ヒラギノ角ゴ ProN W3" charset="-128"/>
          <a:sym typeface="Gill Sans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-128"/>
          <a:cs typeface="ヒラギノ角ゴ ProN W3" charset="-128"/>
          <a:sym typeface="Gill Sans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-128"/>
          <a:cs typeface="ヒラギノ角ゴ ProN W3" charset="-128"/>
          <a:sym typeface="Gill Sans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-128"/>
          <a:cs typeface="ヒラギノ角ゴ ProN W3" charset="-128"/>
          <a:sym typeface="Gill Sans" charset="0"/>
        </a:defRPr>
      </a:lvl5pPr>
      <a:lvl6pPr marL="457105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-128"/>
          <a:cs typeface="ヒラギノ角ゴ ProN W3" charset="-128"/>
          <a:sym typeface="Gill Sans" charset="0"/>
        </a:defRPr>
      </a:lvl6pPr>
      <a:lvl7pPr marL="914213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-128"/>
          <a:cs typeface="ヒラギノ角ゴ ProN W3" charset="-128"/>
          <a:sym typeface="Gill Sans" charset="0"/>
        </a:defRPr>
      </a:lvl7pPr>
      <a:lvl8pPr marL="1371319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-128"/>
          <a:cs typeface="ヒラギノ角ゴ ProN W3" charset="-128"/>
          <a:sym typeface="Gill Sans" charset="0"/>
        </a:defRPr>
      </a:lvl8pPr>
      <a:lvl9pPr marL="1828424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-128"/>
          <a:cs typeface="ヒラギノ角ゴ ProN W3" charset="-128"/>
          <a:sym typeface="Gill Sans" charset="0"/>
        </a:defRPr>
      </a:lvl9pPr>
    </p:titleStyle>
    <p:bodyStyle>
      <a:lvl1pPr marL="758825" indent="-492125" algn="l" rtl="0" eaLnBrk="0" fontAlgn="base" hangingPunct="0">
        <a:spcBef>
          <a:spcPts val="3800"/>
        </a:spcBef>
        <a:spcAft>
          <a:spcPct val="0"/>
        </a:spcAft>
        <a:buSzPct val="171000"/>
        <a:buFont typeface="Gill Sans" charset="0"/>
        <a:buChar char="•"/>
        <a:defRPr sz="31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1pPr>
      <a:lvl2pPr marL="1203325" indent="-492125" algn="l" rtl="0" eaLnBrk="0" fontAlgn="base" hangingPunct="0">
        <a:spcBef>
          <a:spcPts val="3800"/>
        </a:spcBef>
        <a:spcAft>
          <a:spcPct val="0"/>
        </a:spcAft>
        <a:buSzPct val="171000"/>
        <a:buFont typeface="Gill Sans" charset="0"/>
        <a:buChar char="•"/>
        <a:defRPr sz="31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2pPr>
      <a:lvl3pPr marL="1647825" indent="-492125" algn="l" rtl="0" eaLnBrk="0" fontAlgn="base" hangingPunct="0">
        <a:spcBef>
          <a:spcPts val="3800"/>
        </a:spcBef>
        <a:spcAft>
          <a:spcPct val="0"/>
        </a:spcAft>
        <a:buSzPct val="171000"/>
        <a:buFont typeface="Gill Sans" charset="0"/>
        <a:buChar char="•"/>
        <a:defRPr sz="31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3pPr>
      <a:lvl4pPr marL="2092325" indent="-492125" algn="l" rtl="0" eaLnBrk="0" fontAlgn="base" hangingPunct="0">
        <a:spcBef>
          <a:spcPts val="3800"/>
        </a:spcBef>
        <a:spcAft>
          <a:spcPct val="0"/>
        </a:spcAft>
        <a:buSzPct val="171000"/>
        <a:buFont typeface="Gill Sans" charset="0"/>
        <a:buChar char="•"/>
        <a:defRPr sz="31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4pPr>
      <a:lvl5pPr marL="2536825" indent="-492125" algn="l" rtl="0" eaLnBrk="0" fontAlgn="base" hangingPunct="0">
        <a:spcBef>
          <a:spcPts val="3800"/>
        </a:spcBef>
        <a:spcAft>
          <a:spcPct val="0"/>
        </a:spcAft>
        <a:buSzPct val="171000"/>
        <a:buFont typeface="Gill Sans" charset="0"/>
        <a:buChar char="•"/>
        <a:defRPr sz="31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5pPr>
      <a:lvl6pPr marL="2995000" indent="-493611" algn="l" rtl="0" fontAlgn="base">
        <a:spcBef>
          <a:spcPts val="3800"/>
        </a:spcBef>
        <a:spcAft>
          <a:spcPct val="0"/>
        </a:spcAft>
        <a:buSzPct val="171000"/>
        <a:buFont typeface="Gill Sans" charset="0"/>
        <a:buChar char="•"/>
        <a:defRPr sz="31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6pPr>
      <a:lvl7pPr marL="3452107" indent="-493611" algn="l" rtl="0" fontAlgn="base">
        <a:spcBef>
          <a:spcPts val="3800"/>
        </a:spcBef>
        <a:spcAft>
          <a:spcPct val="0"/>
        </a:spcAft>
        <a:buSzPct val="171000"/>
        <a:buFont typeface="Gill Sans" charset="0"/>
        <a:buChar char="•"/>
        <a:defRPr sz="31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7pPr>
      <a:lvl8pPr marL="3909214" indent="-493611" algn="l" rtl="0" fontAlgn="base">
        <a:spcBef>
          <a:spcPts val="3800"/>
        </a:spcBef>
        <a:spcAft>
          <a:spcPct val="0"/>
        </a:spcAft>
        <a:buSzPct val="171000"/>
        <a:buFont typeface="Gill Sans" charset="0"/>
        <a:buChar char="•"/>
        <a:defRPr sz="31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8pPr>
      <a:lvl9pPr marL="4366319" indent="-493611" algn="l" rtl="0" fontAlgn="base">
        <a:spcBef>
          <a:spcPts val="3800"/>
        </a:spcBef>
        <a:spcAft>
          <a:spcPct val="0"/>
        </a:spcAft>
        <a:buSzPct val="171000"/>
        <a:buFont typeface="Gill Sans" charset="0"/>
        <a:buChar char="•"/>
        <a:defRPr sz="31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9pPr>
    </p:bodyStyle>
    <p:otherStyle>
      <a:defPPr>
        <a:defRPr lang="en-US"/>
      </a:defPPr>
      <a:lvl1pPr marL="0" algn="l" defTabSz="45710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05" algn="l" defTabSz="45710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213" algn="l" defTabSz="45710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319" algn="l" defTabSz="45710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424" algn="l" defTabSz="45710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534" algn="l" defTabSz="45710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637" algn="l" defTabSz="45710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745" algn="l" defTabSz="45710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6852" algn="l" defTabSz="45710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2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4" Type="http://schemas.openxmlformats.org/officeDocument/2006/relationships/image" Target="../media/image13.jpg"/><Relationship Id="rId1" Type="http://schemas.openxmlformats.org/officeDocument/2006/relationships/slideLayout" Target="../slideLayouts/slideLayout293.xml"/><Relationship Id="rId2" Type="http://schemas.openxmlformats.org/officeDocument/2006/relationships/notesSlide" Target="../notesSlides/notesSlide5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3.xml"/><Relationship Id="rId2" Type="http://schemas.openxmlformats.org/officeDocument/2006/relationships/image" Target="../media/image14.JP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8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3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5.jp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8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6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4" Type="http://schemas.openxmlformats.org/officeDocument/2006/relationships/image" Target="../media/image18.jpg"/><Relationship Id="rId5" Type="http://schemas.openxmlformats.org/officeDocument/2006/relationships/image" Target="../media/image19.jpg"/><Relationship Id="rId1" Type="http://schemas.openxmlformats.org/officeDocument/2006/relationships/slideLayout" Target="../slideLayouts/slideLayout288.xml"/><Relationship Id="rId2" Type="http://schemas.openxmlformats.org/officeDocument/2006/relationships/notesSlide" Target="../notesSlides/notesSlide8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8.xml"/><Relationship Id="rId2" Type="http://schemas.openxmlformats.org/officeDocument/2006/relationships/image" Target="../media/image20.jp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8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21.jpe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8.xml"/><Relationship Id="rId2" Type="http://schemas.openxmlformats.org/officeDocument/2006/relationships/image" Target="../media/image22.jpe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8.xml"/><Relationship Id="rId2" Type="http://schemas.openxmlformats.org/officeDocument/2006/relationships/image" Target="../media/image23.jpeg"/><Relationship Id="rId3" Type="http://schemas.openxmlformats.org/officeDocument/2006/relationships/image" Target="../media/image24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4" Type="http://schemas.openxmlformats.org/officeDocument/2006/relationships/image" Target="../media/image5.jpeg"/><Relationship Id="rId1" Type="http://schemas.openxmlformats.org/officeDocument/2006/relationships/slideLayout" Target="../slideLayouts/slideLayout288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8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8.xml"/><Relationship Id="rId2" Type="http://schemas.openxmlformats.org/officeDocument/2006/relationships/image" Target="../media/image25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4" Type="http://schemas.openxmlformats.org/officeDocument/2006/relationships/image" Target="../media/image11.jpeg"/><Relationship Id="rId1" Type="http://schemas.openxmlformats.org/officeDocument/2006/relationships/slideLayout" Target="../slideLayouts/slideLayout288.xml"/><Relationship Id="rId2" Type="http://schemas.openxmlformats.org/officeDocument/2006/relationships/image" Target="../media/image26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4" Type="http://schemas.openxmlformats.org/officeDocument/2006/relationships/image" Target="../media/image30.jpeg"/><Relationship Id="rId1" Type="http://schemas.openxmlformats.org/officeDocument/2006/relationships/slideLayout" Target="../slideLayouts/slideLayout288.xml"/><Relationship Id="rId2" Type="http://schemas.openxmlformats.org/officeDocument/2006/relationships/image" Target="../media/image28.jpe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8.xml"/><Relationship Id="rId2" Type="http://schemas.openxmlformats.org/officeDocument/2006/relationships/image" Target="../media/image31.jpeg"/><Relationship Id="rId3" Type="http://schemas.openxmlformats.org/officeDocument/2006/relationships/image" Target="../media/image32.jpe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8.xml"/><Relationship Id="rId2" Type="http://schemas.openxmlformats.org/officeDocument/2006/relationships/image" Target="../media/image33.jpeg"/><Relationship Id="rId3" Type="http://schemas.openxmlformats.org/officeDocument/2006/relationships/image" Target="../media/image34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4" Type="http://schemas.openxmlformats.org/officeDocument/2006/relationships/image" Target="../media/image37.jpeg"/><Relationship Id="rId1" Type="http://schemas.openxmlformats.org/officeDocument/2006/relationships/slideLayout" Target="../slideLayouts/slideLayout288.xml"/><Relationship Id="rId2" Type="http://schemas.openxmlformats.org/officeDocument/2006/relationships/image" Target="../media/image35.jpe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8.xml"/><Relationship Id="rId2" Type="http://schemas.openxmlformats.org/officeDocument/2006/relationships/image" Target="../media/image38.jpe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8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39.jp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4" Type="http://schemas.openxmlformats.org/officeDocument/2006/relationships/image" Target="../media/image41.jpeg"/><Relationship Id="rId5" Type="http://schemas.openxmlformats.org/officeDocument/2006/relationships/image" Target="../media/image42.jpeg"/><Relationship Id="rId1" Type="http://schemas.openxmlformats.org/officeDocument/2006/relationships/slideLayout" Target="../slideLayouts/slideLayout288.xml"/><Relationship Id="rId2" Type="http://schemas.openxmlformats.org/officeDocument/2006/relationships/notesSlide" Target="../notesSlides/notesSlide1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2.xml"/><Relationship Id="rId2" Type="http://schemas.openxmlformats.org/officeDocument/2006/relationships/image" Target="../media/image6.jp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4" Type="http://schemas.openxmlformats.org/officeDocument/2006/relationships/image" Target="../media/image44.jpeg"/><Relationship Id="rId5" Type="http://schemas.openxmlformats.org/officeDocument/2006/relationships/image" Target="../media/image45.jpeg"/><Relationship Id="rId6" Type="http://schemas.openxmlformats.org/officeDocument/2006/relationships/image" Target="../media/image46.jpeg"/><Relationship Id="rId1" Type="http://schemas.openxmlformats.org/officeDocument/2006/relationships/slideLayout" Target="../slideLayouts/slideLayout288.xml"/><Relationship Id="rId2" Type="http://schemas.openxmlformats.org/officeDocument/2006/relationships/notesSlide" Target="../notesSlides/notesSlide1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4" Type="http://schemas.openxmlformats.org/officeDocument/2006/relationships/image" Target="../media/image49.jpg"/><Relationship Id="rId5" Type="http://schemas.openxmlformats.org/officeDocument/2006/relationships/image" Target="../media/image50.jpeg"/><Relationship Id="rId1" Type="http://schemas.openxmlformats.org/officeDocument/2006/relationships/slideLayout" Target="../slideLayouts/slideLayout288.xml"/><Relationship Id="rId2" Type="http://schemas.openxmlformats.org/officeDocument/2006/relationships/image" Target="../media/image47.jpe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88.xml"/><Relationship Id="rId4" Type="http://schemas.openxmlformats.org/officeDocument/2006/relationships/image" Target="../media/image51.jpg"/><Relationship Id="rId5" Type="http://schemas.openxmlformats.org/officeDocument/2006/relationships/image" Target="../media/image52.png"/><Relationship Id="rId1" Type="http://schemas.microsoft.com/office/2007/relationships/media" Target="../media/media1.aif"/><Relationship Id="rId2" Type="http://schemas.openxmlformats.org/officeDocument/2006/relationships/audio" Target="../media/media1.aif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8.xml"/><Relationship Id="rId2" Type="http://schemas.openxmlformats.org/officeDocument/2006/relationships/image" Target="../media/image53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8.xml"/><Relationship Id="rId2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8.xml"/><Relationship Id="rId2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8.xml"/><Relationship Id="rId2" Type="http://schemas.openxmlformats.org/officeDocument/2006/relationships/image" Target="../media/image9.jp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8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0.jp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8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3004800" cy="9753600"/>
          </a:xfrm>
        </p:spPr>
        <p:txBody>
          <a:bodyPr/>
          <a:lstStyle/>
          <a:p>
            <a:pPr algn="ctr"/>
            <a:r>
              <a:rPr lang="en-US" sz="8000" dirty="0" smtClean="0">
                <a:latin typeface="Times New Roman"/>
                <a:cs typeface="Times New Roman"/>
              </a:rPr>
              <a:t/>
            </a:r>
            <a:br>
              <a:rPr lang="en-US" sz="8000" dirty="0" smtClean="0">
                <a:latin typeface="Times New Roman"/>
                <a:cs typeface="Times New Roman"/>
              </a:rPr>
            </a:br>
            <a:r>
              <a:rPr lang="en-US" sz="8000" dirty="0" smtClean="0">
                <a:latin typeface="Times New Roman"/>
                <a:cs typeface="Times New Roman"/>
              </a:rPr>
              <a:t/>
            </a:r>
            <a:br>
              <a:rPr lang="en-US" sz="8000" dirty="0" smtClean="0">
                <a:latin typeface="Times New Roman"/>
                <a:cs typeface="Times New Roman"/>
              </a:rPr>
            </a:br>
            <a:r>
              <a:rPr lang="en-US" sz="8000" dirty="0" smtClean="0">
                <a:latin typeface="Times New Roman"/>
                <a:cs typeface="Times New Roman"/>
              </a:rPr>
              <a:t/>
            </a:r>
            <a:br>
              <a:rPr lang="en-US" sz="8000" dirty="0" smtClean="0">
                <a:latin typeface="Times New Roman"/>
                <a:cs typeface="Times New Roman"/>
              </a:rPr>
            </a:br>
            <a:r>
              <a:rPr lang="en-US" sz="8000" dirty="0" smtClean="0">
                <a:latin typeface="Times New Roman"/>
                <a:cs typeface="Times New Roman"/>
              </a:rPr>
              <a:t/>
            </a:r>
            <a:br>
              <a:rPr lang="en-US" sz="8000" dirty="0" smtClean="0">
                <a:latin typeface="Times New Roman"/>
                <a:cs typeface="Times New Roman"/>
              </a:rPr>
            </a:br>
            <a:r>
              <a:rPr lang="en-US" sz="8000" dirty="0" smtClean="0">
                <a:latin typeface="Times New Roman"/>
                <a:cs typeface="Times New Roman"/>
              </a:rPr>
              <a:t>Is Peace Possible?</a:t>
            </a:r>
            <a:br>
              <a:rPr lang="en-US" sz="8000" dirty="0" smtClean="0">
                <a:latin typeface="Times New Roman"/>
                <a:cs typeface="Times New Roman"/>
              </a:rPr>
            </a:br>
            <a:r>
              <a:rPr lang="en-US" sz="6000" dirty="0" smtClean="0">
                <a:latin typeface="Times New Roman"/>
                <a:cs typeface="Times New Roman"/>
              </a:rPr>
              <a:t>The World Beyond War Campaign </a:t>
            </a:r>
            <a:br>
              <a:rPr lang="en-US" sz="6000" dirty="0" smtClean="0">
                <a:latin typeface="Times New Roman"/>
                <a:cs typeface="Times New Roman"/>
              </a:rPr>
            </a:br>
            <a:r>
              <a:rPr lang="en-US" sz="6000" dirty="0">
                <a:latin typeface="Times New Roman"/>
                <a:cs typeface="Times New Roman"/>
              </a:rPr>
              <a:t/>
            </a:r>
            <a:br>
              <a:rPr lang="en-US" sz="6000" dirty="0">
                <a:latin typeface="Times New Roman"/>
                <a:cs typeface="Times New Roman"/>
              </a:rPr>
            </a:br>
            <a:r>
              <a:rPr lang="en-US" sz="6000" dirty="0" smtClean="0">
                <a:latin typeface="Times New Roman"/>
                <a:cs typeface="Times New Roman"/>
              </a:rPr>
              <a:t/>
            </a:r>
            <a:br>
              <a:rPr lang="en-US" sz="6000" dirty="0" smtClean="0">
                <a:latin typeface="Times New Roman"/>
                <a:cs typeface="Times New Roman"/>
              </a:rPr>
            </a:br>
            <a:r>
              <a:rPr lang="en-US" sz="3600" dirty="0" smtClean="0">
                <a:latin typeface="Times New Roman"/>
                <a:cs typeface="Times New Roman"/>
              </a:rPr>
              <a:t>by</a:t>
            </a:r>
            <a:r>
              <a:rPr lang="en-US" sz="3600" dirty="0">
                <a:latin typeface="Times New Roman"/>
                <a:cs typeface="Times New Roman"/>
              </a:rPr>
              <a:t/>
            </a:r>
            <a:br>
              <a:rPr lang="en-US" sz="3600" dirty="0">
                <a:latin typeface="Times New Roman"/>
                <a:cs typeface="Times New Roman"/>
              </a:rPr>
            </a:br>
            <a:r>
              <a:rPr lang="en-US" sz="3600" dirty="0" smtClean="0">
                <a:latin typeface="Times New Roman"/>
                <a:cs typeface="Times New Roman"/>
              </a:rPr>
              <a:t>Russ Faure-Brac  </a:t>
            </a:r>
            <a:br>
              <a:rPr lang="en-US" sz="3600" dirty="0" smtClean="0">
                <a:latin typeface="Times New Roman"/>
                <a:cs typeface="Times New Roman"/>
              </a:rPr>
            </a:br>
            <a:r>
              <a:rPr lang="en-US" sz="3600" dirty="0" smtClean="0">
                <a:latin typeface="Times New Roman"/>
                <a:cs typeface="Times New Roman"/>
              </a:rPr>
              <a:t/>
            </a:r>
            <a:br>
              <a:rPr lang="en-US" sz="3600" dirty="0" smtClean="0">
                <a:latin typeface="Times New Roman"/>
                <a:cs typeface="Times New Roman"/>
              </a:rPr>
            </a:br>
            <a:r>
              <a:rPr lang="en-US" sz="3600" dirty="0" smtClean="0">
                <a:latin typeface="Times New Roman"/>
                <a:cs typeface="Times New Roman"/>
              </a:rPr>
              <a:t>Chico State University</a:t>
            </a:r>
            <a:br>
              <a:rPr lang="en-US" sz="3600" dirty="0" smtClean="0">
                <a:latin typeface="Times New Roman"/>
                <a:cs typeface="Times New Roman"/>
              </a:rPr>
            </a:br>
            <a:r>
              <a:rPr lang="en-US" sz="3600" dirty="0" smtClean="0">
                <a:latin typeface="Times New Roman"/>
                <a:cs typeface="Times New Roman"/>
              </a:rPr>
              <a:t>February 19, 2014</a:t>
            </a:r>
            <a:br>
              <a:rPr lang="en-US" sz="3600" dirty="0" smtClean="0">
                <a:latin typeface="Times New Roman"/>
                <a:cs typeface="Times New Roman"/>
              </a:rPr>
            </a:br>
            <a:r>
              <a:rPr lang="en-US" sz="3600" dirty="0">
                <a:latin typeface="Times New Roman"/>
                <a:cs typeface="Times New Roman"/>
              </a:rPr>
              <a:t/>
            </a:r>
            <a:br>
              <a:rPr lang="en-US" sz="3600" dirty="0">
                <a:latin typeface="Times New Roman"/>
                <a:cs typeface="Times New Roman"/>
              </a:rPr>
            </a:br>
            <a:r>
              <a:rPr lang="en-US" sz="6000" dirty="0" smtClean="0">
                <a:latin typeface="Times New Roman"/>
                <a:cs typeface="Times New Roman"/>
              </a:rPr>
              <a:t/>
            </a:r>
            <a:br>
              <a:rPr lang="en-US" sz="6000" dirty="0" smtClean="0">
                <a:latin typeface="Times New Roman"/>
                <a:cs typeface="Times New Roman"/>
              </a:rPr>
            </a:br>
            <a:r>
              <a:rPr lang="en-US" sz="6000" dirty="0">
                <a:latin typeface="Times New Roman"/>
                <a:cs typeface="Times New Roman"/>
              </a:rPr>
              <a:t/>
            </a:r>
            <a:br>
              <a:rPr lang="en-US" sz="6000" dirty="0">
                <a:latin typeface="Times New Roman"/>
                <a:cs typeface="Times New Roman"/>
              </a:rPr>
            </a:br>
            <a:endParaRPr lang="en-US" sz="6000" dirty="0"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850150779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Fig 6 Military Spending Comp 092211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0600" y="1524000"/>
            <a:ext cx="5358892" cy="6934200"/>
          </a:xfrm>
          <a:prstGeom prst="rect">
            <a:avLst/>
          </a:prstGeom>
        </p:spPr>
      </p:pic>
      <p:pic>
        <p:nvPicPr>
          <p:cNvPr id="8" name="Picture 7" descr="Fig 5 US Budget Breakout 092911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400" y="1524000"/>
            <a:ext cx="5100670" cy="69342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4157" y="8686800"/>
            <a:ext cx="130048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4800" dirty="0" smtClean="0">
                <a:latin typeface="Times New Roman"/>
                <a:cs typeface="Times New Roman"/>
              </a:rPr>
              <a:t>            Breakout                           Comparison				</a:t>
            </a:r>
            <a:endParaRPr lang="en-US" sz="4800" dirty="0">
              <a:latin typeface="Times New Roman"/>
              <a:cs typeface="Times New Roman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-35288" y="381000"/>
            <a:ext cx="130048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 smtClean="0">
                <a:latin typeface="Times New Roman"/>
                <a:cs typeface="Times New Roman"/>
              </a:rPr>
              <a:t>The Military Budget is Killing Us</a:t>
            </a:r>
            <a:endParaRPr lang="en-US" sz="6000" dirty="0"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827502140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ic117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8000" y="2362200"/>
            <a:ext cx="9728201" cy="5447792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5400" y="1295400"/>
            <a:ext cx="12903200" cy="7540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-36054" y="8458200"/>
            <a:ext cx="130048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 smtClean="0">
                <a:latin typeface="Times New Roman"/>
                <a:cs typeface="Times New Roman"/>
              </a:rPr>
              <a:t>1,000 US Foreign Military Bases</a:t>
            </a:r>
            <a:endParaRPr lang="en-US" sz="6000" dirty="0"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944529105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3634" name="Rectangle 1"/>
          <p:cNvSpPr>
            <a:spLocks noGrp="1" noChangeArrowheads="1"/>
          </p:cNvSpPr>
          <p:nvPr>
            <p:ph type="title"/>
          </p:nvPr>
        </p:nvSpPr>
        <p:spPr>
          <a:xfrm>
            <a:off x="127000" y="254000"/>
            <a:ext cx="12776200" cy="2438400"/>
          </a:xfrm>
        </p:spPr>
        <p:txBody>
          <a:bodyPr/>
          <a:lstStyle/>
          <a:p>
            <a:pPr algn="ctr" eaLnBrk="1" hangingPunct="1"/>
            <a:r>
              <a:rPr lang="en-US" sz="7300" b="1" dirty="0">
                <a:latin typeface="Times New Roman" charset="0"/>
                <a:ea typeface="Times New Roman" charset="0"/>
                <a:cs typeface="Times New Roman" charset="0"/>
                <a:sym typeface="Times New Roman" charset="0"/>
              </a:rPr>
              <a:t>If Cut Military Budget in Half Over 10 Years</a:t>
            </a:r>
            <a:endParaRPr lang="en-US" sz="7300" b="1" dirty="0">
              <a:latin typeface="Times New Roman" charset="0"/>
              <a:ea typeface="ヒラギノ明朝 ProN W6" charset="-128"/>
              <a:cs typeface="ヒラギノ明朝 ProN W6" charset="-128"/>
              <a:sym typeface="Times New Roman" charset="0"/>
            </a:endParaRPr>
          </a:p>
        </p:txBody>
      </p:sp>
      <p:sp>
        <p:nvSpPr>
          <p:cNvPr id="453635" name="Rectangle 2"/>
          <p:cNvSpPr>
            <a:spLocks noGrp="1" noChangeArrowheads="1"/>
          </p:cNvSpPr>
          <p:nvPr>
            <p:ph idx="1"/>
          </p:nvPr>
        </p:nvSpPr>
        <p:spPr>
          <a:xfrm>
            <a:off x="50800" y="2768600"/>
            <a:ext cx="12877800" cy="6908800"/>
          </a:xfrm>
        </p:spPr>
        <p:txBody>
          <a:bodyPr/>
          <a:lstStyle/>
          <a:p>
            <a:pPr marL="887413" eaLnBrk="1" hangingPunct="1">
              <a:buFont typeface="Times New Roman" charset="0"/>
              <a:buChar char="•"/>
            </a:pPr>
            <a:endParaRPr lang="en-US" sz="4800" b="1" dirty="0" smtClean="0">
              <a:latin typeface="Times New Roman" charset="0"/>
              <a:ea typeface="Times New Roman" charset="0"/>
              <a:cs typeface="Times New Roman" charset="0"/>
              <a:sym typeface="Times New Roman" charset="0"/>
            </a:endParaRPr>
          </a:p>
          <a:p>
            <a:pPr marL="887413" eaLnBrk="1" hangingPunct="1">
              <a:buFont typeface="Times New Roman" charset="0"/>
              <a:buChar char="•"/>
            </a:pPr>
            <a:r>
              <a:rPr lang="en-US" sz="4800" b="1" dirty="0" smtClean="0">
                <a:latin typeface="Times New Roman" charset="0"/>
                <a:ea typeface="Times New Roman" charset="0"/>
                <a:cs typeface="Times New Roman" charset="0"/>
                <a:sym typeface="Times New Roman" charset="0"/>
              </a:rPr>
              <a:t>$1.3 </a:t>
            </a:r>
            <a:r>
              <a:rPr lang="en-US" sz="4800" b="1" dirty="0">
                <a:latin typeface="Times New Roman" charset="0"/>
                <a:ea typeface="Times New Roman" charset="0"/>
                <a:cs typeface="Times New Roman" charset="0"/>
                <a:sym typeface="Times New Roman" charset="0"/>
              </a:rPr>
              <a:t>Trillion x 50% x 10 = $</a:t>
            </a:r>
            <a:r>
              <a:rPr lang="en-US" sz="4800" b="1" dirty="0" smtClean="0">
                <a:latin typeface="Times New Roman" charset="0"/>
                <a:ea typeface="Times New Roman" charset="0"/>
                <a:cs typeface="Times New Roman" charset="0"/>
                <a:sym typeface="Times New Roman" charset="0"/>
              </a:rPr>
              <a:t>6.5 </a:t>
            </a:r>
            <a:r>
              <a:rPr lang="en-US" sz="4800" b="1" dirty="0">
                <a:latin typeface="Times New Roman" charset="0"/>
                <a:ea typeface="Times New Roman" charset="0"/>
                <a:cs typeface="Times New Roman" charset="0"/>
                <a:sym typeface="Times New Roman" charset="0"/>
              </a:rPr>
              <a:t>Trillion</a:t>
            </a:r>
            <a:endParaRPr lang="en-US" sz="4800" b="1" dirty="0">
              <a:latin typeface="Times New Roman" charset="0"/>
              <a:ea typeface="ヒラギノ明朝 ProN W6" charset="-128"/>
              <a:cs typeface="ヒラギノ明朝 ProN W6" charset="-128"/>
              <a:sym typeface="Times New Roman" charset="0"/>
            </a:endParaRPr>
          </a:p>
          <a:p>
            <a:pPr marL="887413" eaLnBrk="1" hangingPunct="1">
              <a:buFont typeface="Times New Roman" charset="0"/>
              <a:buChar char="•"/>
            </a:pPr>
            <a:endParaRPr lang="en-US" sz="4800" b="1" dirty="0">
              <a:latin typeface="Times New Roman" charset="0"/>
              <a:ea typeface="ヒラギノ明朝 ProN W6" charset="-128"/>
              <a:cs typeface="ヒラギノ明朝 ProN W6" charset="-128"/>
              <a:sym typeface="Times New Roman" charset="0"/>
            </a:endParaRPr>
          </a:p>
          <a:p>
            <a:pPr marL="887413" eaLnBrk="1" hangingPunct="1">
              <a:buFont typeface="Times New Roman" charset="0"/>
              <a:buChar char="•"/>
            </a:pPr>
            <a:r>
              <a:rPr lang="en-US" sz="4800" b="1" dirty="0">
                <a:latin typeface="Times New Roman" charset="0"/>
                <a:ea typeface="Times New Roman" charset="0"/>
                <a:cs typeface="Times New Roman" charset="0"/>
                <a:sym typeface="Times New Roman" charset="0"/>
              </a:rPr>
              <a:t>$2.5 Trillion: Social &amp; Greening programs</a:t>
            </a:r>
            <a:endParaRPr lang="en-US" sz="4800" b="1" dirty="0">
              <a:latin typeface="Times New Roman" charset="0"/>
              <a:ea typeface="ヒラギノ明朝 ProN W6" charset="-128"/>
              <a:cs typeface="ヒラギノ明朝 ProN W6" charset="-128"/>
              <a:sym typeface="Times New Roman" charset="0"/>
            </a:endParaRPr>
          </a:p>
          <a:p>
            <a:pPr marL="887413" eaLnBrk="1" hangingPunct="1">
              <a:buFont typeface="Times New Roman" charset="0"/>
              <a:buChar char="•"/>
            </a:pPr>
            <a:r>
              <a:rPr lang="en-US" sz="4800" b="1" dirty="0">
                <a:latin typeface="Times New Roman" charset="0"/>
                <a:ea typeface="Times New Roman" charset="0"/>
                <a:cs typeface="Times New Roman" charset="0"/>
                <a:sym typeface="Times New Roman" charset="0"/>
              </a:rPr>
              <a:t>$2.5 Trillion: </a:t>
            </a:r>
            <a:r>
              <a:rPr lang="en-US" sz="4800" b="1" dirty="0" smtClean="0">
                <a:latin typeface="Times New Roman" charset="0"/>
                <a:ea typeface="Times New Roman" charset="0"/>
                <a:cs typeface="Times New Roman" charset="0"/>
                <a:sym typeface="Times New Roman" charset="0"/>
              </a:rPr>
              <a:t>Reduce Global Poverty</a:t>
            </a:r>
            <a:endParaRPr lang="en-US" sz="4800" b="1" dirty="0">
              <a:latin typeface="Times New Roman" charset="0"/>
              <a:ea typeface="ヒラギノ明朝 ProN W6" charset="-128"/>
              <a:cs typeface="ヒラギノ明朝 ProN W6" charset="-128"/>
              <a:sym typeface="Times New Roman" charset="0"/>
            </a:endParaRPr>
          </a:p>
          <a:p>
            <a:pPr marL="887413" eaLnBrk="1" hangingPunct="1">
              <a:buFont typeface="Times New Roman" charset="0"/>
              <a:buChar char="•"/>
            </a:pPr>
            <a:r>
              <a:rPr lang="en-US" sz="4800" b="1" dirty="0">
                <a:latin typeface="Times New Roman" charset="0"/>
                <a:ea typeface="Times New Roman" charset="0"/>
                <a:cs typeface="Times New Roman" charset="0"/>
                <a:sym typeface="Times New Roman" charset="0"/>
              </a:rPr>
              <a:t>$</a:t>
            </a:r>
            <a:r>
              <a:rPr lang="en-US" sz="4800" b="1" dirty="0" smtClean="0">
                <a:latin typeface="Times New Roman" charset="0"/>
                <a:ea typeface="Times New Roman" charset="0"/>
                <a:cs typeface="Times New Roman" charset="0"/>
                <a:sym typeface="Times New Roman" charset="0"/>
              </a:rPr>
              <a:t>1.5 </a:t>
            </a:r>
            <a:r>
              <a:rPr lang="en-US" sz="4800" b="1" dirty="0">
                <a:latin typeface="Times New Roman" charset="0"/>
                <a:ea typeface="Times New Roman" charset="0"/>
                <a:cs typeface="Times New Roman" charset="0"/>
                <a:sym typeface="Times New Roman" charset="0"/>
              </a:rPr>
              <a:t>Trillion: Tax </a:t>
            </a:r>
            <a:r>
              <a:rPr lang="en-US" sz="4800" b="1" dirty="0" smtClean="0">
                <a:latin typeface="Times New Roman" charset="0"/>
                <a:ea typeface="Times New Roman" charset="0"/>
                <a:cs typeface="Times New Roman" charset="0"/>
                <a:sym typeface="Times New Roman" charset="0"/>
              </a:rPr>
              <a:t>Cuts/Reduce </a:t>
            </a:r>
            <a:r>
              <a:rPr lang="en-US" sz="4800" b="1" dirty="0">
                <a:latin typeface="Times New Roman" charset="0"/>
                <a:ea typeface="Times New Roman" charset="0"/>
                <a:cs typeface="Times New Roman" charset="0"/>
                <a:sym typeface="Times New Roman" charset="0"/>
              </a:rPr>
              <a:t>N</a:t>
            </a:r>
            <a:r>
              <a:rPr lang="en-US" sz="4800" b="1" dirty="0" smtClean="0">
                <a:latin typeface="Times New Roman" charset="0"/>
                <a:ea typeface="Times New Roman" charset="0"/>
                <a:cs typeface="Times New Roman" charset="0"/>
                <a:sym typeface="Times New Roman" charset="0"/>
              </a:rPr>
              <a:t>ational </a:t>
            </a:r>
            <a:r>
              <a:rPr lang="en-US" sz="4800" b="1" dirty="0">
                <a:latin typeface="Times New Roman" charset="0"/>
                <a:ea typeface="Times New Roman" charset="0"/>
                <a:cs typeface="Times New Roman" charset="0"/>
                <a:sym typeface="Times New Roman" charset="0"/>
              </a:rPr>
              <a:t>D</a:t>
            </a:r>
            <a:r>
              <a:rPr lang="en-US" sz="4800" b="1" dirty="0" smtClean="0">
                <a:latin typeface="Times New Roman" charset="0"/>
                <a:ea typeface="Times New Roman" charset="0"/>
                <a:cs typeface="Times New Roman" charset="0"/>
                <a:sym typeface="Times New Roman" charset="0"/>
              </a:rPr>
              <a:t>ebt </a:t>
            </a:r>
            <a:endParaRPr lang="en-US" sz="4800" b="1" dirty="0">
              <a:latin typeface="Times New Roman" charset="0"/>
              <a:ea typeface="ヒラギノ明朝 ProN W6" charset="-128"/>
              <a:cs typeface="ヒラギノ明朝 ProN W6" charset="-128"/>
              <a:sym typeface="Times New Roman" charset="0"/>
            </a:endParaRPr>
          </a:p>
        </p:txBody>
      </p:sp>
    </p:spTree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What's a Trillion?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97200" y="228600"/>
            <a:ext cx="7028475" cy="9220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5614254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787400" y="390525"/>
            <a:ext cx="10483850" cy="1438275"/>
          </a:xfrm>
        </p:spPr>
        <p:txBody>
          <a:bodyPr/>
          <a:lstStyle/>
          <a:p>
            <a:pPr algn="ctr"/>
            <a:r>
              <a:rPr lang="en-US" sz="8000" dirty="0" smtClean="0">
                <a:latin typeface="Times New Roman"/>
                <a:cs typeface="Times New Roman"/>
              </a:rPr>
              <a:t>AHA #4  </a:t>
            </a:r>
            <a:br>
              <a:rPr lang="en-US" sz="8000" dirty="0" smtClean="0">
                <a:latin typeface="Times New Roman"/>
                <a:cs typeface="Times New Roman"/>
              </a:rPr>
            </a:br>
            <a:r>
              <a:rPr lang="en-US" sz="8000" dirty="0" smtClean="0">
                <a:latin typeface="Times New Roman"/>
                <a:cs typeface="Times New Roman"/>
              </a:rPr>
              <a:t>Collapse</a:t>
            </a:r>
            <a:endParaRPr lang="en-US" sz="8000" dirty="0">
              <a:latin typeface="Times New Roman"/>
              <a:cs typeface="Times New Roman"/>
            </a:endParaRPr>
          </a:p>
        </p:txBody>
      </p:sp>
      <p:pic>
        <p:nvPicPr>
          <p:cNvPr id="12" name="Picture 11" descr="Polar Bear 2.jpe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0200" y="3276600"/>
            <a:ext cx="3200400" cy="4579295"/>
          </a:xfrm>
          <a:prstGeom prst="rect">
            <a:avLst/>
          </a:prstGeom>
        </p:spPr>
      </p:pic>
      <p:sp>
        <p:nvSpPr>
          <p:cNvPr id="13" name="Content Placeholder 12"/>
          <p:cNvSpPr>
            <a:spLocks noGrp="1"/>
          </p:cNvSpPr>
          <p:nvPr>
            <p:ph idx="1"/>
          </p:nvPr>
        </p:nvSpPr>
        <p:spPr>
          <a:xfrm>
            <a:off x="650875" y="5715000"/>
            <a:ext cx="8518525" cy="2997200"/>
          </a:xfrm>
        </p:spPr>
        <p:txBody>
          <a:bodyPr/>
          <a:lstStyle/>
          <a:p>
            <a:pPr marL="5080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57430087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1714" name="Title 1"/>
          <p:cNvSpPr>
            <a:spLocks noGrp="1"/>
          </p:cNvSpPr>
          <p:nvPr>
            <p:ph type="title"/>
          </p:nvPr>
        </p:nvSpPr>
        <p:spPr>
          <a:xfrm>
            <a:off x="1" y="0"/>
            <a:ext cx="13004800" cy="9753599"/>
          </a:xfrm>
        </p:spPr>
        <p:txBody>
          <a:bodyPr/>
          <a:lstStyle/>
          <a:p>
            <a:r>
              <a:rPr lang="en-US" sz="6000" dirty="0" smtClean="0"/>
              <a:t/>
            </a:r>
            <a:br>
              <a:rPr lang="en-US" sz="6000" dirty="0" smtClean="0"/>
            </a:br>
            <a:r>
              <a:rPr lang="en-US" sz="6000" dirty="0" smtClean="0"/>
              <a:t>	</a:t>
            </a:r>
            <a:r>
              <a:rPr lang="en-US" sz="6000" dirty="0" smtClean="0">
                <a:latin typeface="Times New Roman"/>
                <a:cs typeface="Times New Roman"/>
              </a:rPr>
              <a:t/>
            </a:r>
            <a:br>
              <a:rPr lang="en-US" sz="6000" dirty="0" smtClean="0">
                <a:latin typeface="Times New Roman"/>
                <a:cs typeface="Times New Roman"/>
              </a:rPr>
            </a:br>
            <a:r>
              <a:rPr lang="en-US" sz="6000" dirty="0" smtClean="0">
                <a:latin typeface="Times New Roman"/>
                <a:cs typeface="Times New Roman"/>
              </a:rPr>
              <a:t>		</a:t>
            </a:r>
            <a:r>
              <a:rPr lang="en-US" sz="8000" dirty="0" smtClean="0">
                <a:latin typeface="Times New Roman"/>
                <a:cs typeface="Times New Roman"/>
              </a:rPr>
              <a:t>Exponential Growth</a:t>
            </a:r>
            <a:r>
              <a:rPr lang="en-US" sz="6000" dirty="0" smtClean="0">
                <a:latin typeface="Times New Roman"/>
                <a:cs typeface="Times New Roman"/>
              </a:rPr>
              <a:t>		</a:t>
            </a:r>
            <a:br>
              <a:rPr lang="en-US" sz="6000" dirty="0" smtClean="0">
                <a:latin typeface="Times New Roman"/>
                <a:cs typeface="Times New Roman"/>
              </a:rPr>
            </a:br>
            <a:r>
              <a:rPr lang="en-US" sz="6000" dirty="0">
                <a:latin typeface="Times New Roman"/>
                <a:cs typeface="Times New Roman"/>
              </a:rPr>
              <a:t>	</a:t>
            </a:r>
            <a:r>
              <a:rPr lang="en-US" sz="6000" dirty="0" smtClean="0">
                <a:latin typeface="Times New Roman"/>
                <a:cs typeface="Times New Roman"/>
              </a:rPr>
              <a:t/>
            </a:r>
            <a:br>
              <a:rPr lang="en-US" sz="6000" dirty="0" smtClean="0">
                <a:latin typeface="Times New Roman"/>
                <a:cs typeface="Times New Roman"/>
              </a:rPr>
            </a:br>
            <a:r>
              <a:rPr lang="en-US" sz="4800" dirty="0">
                <a:latin typeface="Times New Roman"/>
                <a:cs typeface="Times New Roman"/>
              </a:rPr>
              <a:t> </a:t>
            </a:r>
            <a:r>
              <a:rPr lang="en-US" sz="4800" dirty="0" smtClean="0">
                <a:latin typeface="Times New Roman"/>
                <a:cs typeface="Times New Roman"/>
              </a:rPr>
              <a:t>  </a:t>
            </a:r>
            <a:br>
              <a:rPr lang="en-US" sz="4800" dirty="0" smtClean="0">
                <a:latin typeface="Times New Roman"/>
                <a:cs typeface="Times New Roman"/>
              </a:rPr>
            </a:br>
            <a:r>
              <a:rPr lang="en-US" sz="4800" dirty="0">
                <a:latin typeface="Times New Roman"/>
                <a:cs typeface="Times New Roman"/>
              </a:rPr>
              <a:t> </a:t>
            </a:r>
            <a:r>
              <a:rPr lang="en-US" sz="4800" dirty="0" smtClean="0">
                <a:latin typeface="Times New Roman"/>
                <a:cs typeface="Times New Roman"/>
              </a:rPr>
              <a:t>   </a:t>
            </a:r>
            <a:r>
              <a:rPr lang="en-US" sz="4800" dirty="0">
                <a:latin typeface="Times New Roman"/>
                <a:cs typeface="Times New Roman"/>
              </a:rPr>
              <a:t/>
            </a:r>
            <a:br>
              <a:rPr lang="en-US" sz="4800" dirty="0">
                <a:latin typeface="Times New Roman"/>
                <a:cs typeface="Times New Roman"/>
              </a:rPr>
            </a:br>
            <a:r>
              <a:rPr lang="en-US" sz="6000" dirty="0" smtClean="0">
                <a:latin typeface="Times New Roman"/>
                <a:cs typeface="Times New Roman"/>
              </a:rPr>
              <a:t>  								    </a:t>
            </a:r>
            <a:br>
              <a:rPr lang="en-US" sz="6000" dirty="0" smtClean="0">
                <a:latin typeface="Times New Roman"/>
                <a:cs typeface="Times New Roman"/>
              </a:rPr>
            </a:br>
            <a:r>
              <a:rPr lang="en-US" sz="6000" dirty="0" smtClean="0">
                <a:latin typeface="Times New Roman"/>
                <a:cs typeface="Times New Roman"/>
              </a:rPr>
              <a:t>				   </a:t>
            </a:r>
            <a:r>
              <a:rPr lang="en-US" sz="4800" dirty="0" smtClean="0">
                <a:latin typeface="Times New Roman"/>
                <a:cs typeface="Times New Roman"/>
              </a:rPr>
              <a:t> </a:t>
            </a:r>
            <a:r>
              <a:rPr lang="en-US" sz="6000" dirty="0" smtClean="0">
                <a:latin typeface="Times New Roman"/>
                <a:cs typeface="Times New Roman"/>
              </a:rPr>
              <a:t>            	 </a:t>
            </a:r>
            <a:r>
              <a:rPr lang="en-US" sz="6000" dirty="0">
                <a:latin typeface="Times New Roman"/>
                <a:cs typeface="Times New Roman"/>
              </a:rPr>
              <a:t> </a:t>
            </a:r>
            <a:r>
              <a:rPr lang="en-US" sz="6000" dirty="0" smtClean="0">
                <a:latin typeface="Times New Roman"/>
                <a:cs typeface="Times New Roman"/>
              </a:rPr>
              <a:t> 		     	z[p			</a:t>
            </a:r>
            <a:r>
              <a:rPr lang="en-US" sz="4800" dirty="0" smtClean="0">
                <a:latin typeface="Times New Roman"/>
                <a:cs typeface="Times New Roman"/>
              </a:rPr>
              <a:t>      </a:t>
            </a:r>
            <a:br>
              <a:rPr lang="en-US" sz="4800" dirty="0" smtClean="0">
                <a:latin typeface="Times New Roman"/>
                <a:cs typeface="Times New Roman"/>
              </a:rPr>
            </a:br>
            <a:r>
              <a:rPr lang="en-US" sz="6000" dirty="0" smtClean="0">
                <a:latin typeface="Times New Roman"/>
                <a:cs typeface="Times New Roman"/>
              </a:rPr>
              <a:t>	</a:t>
            </a:r>
            <a:r>
              <a:rPr lang="en-US" sz="6000" dirty="0">
                <a:latin typeface="Times New Roman"/>
                <a:cs typeface="Times New Roman"/>
              </a:rPr>
              <a:t> </a:t>
            </a:r>
            <a:r>
              <a:rPr lang="en-US" sz="4800" dirty="0" smtClean="0">
                <a:latin typeface="Times New Roman"/>
                <a:cs typeface="Times New Roman"/>
              </a:rPr>
              <a:t>Population</a:t>
            </a:r>
            <a:r>
              <a:rPr lang="en-US" sz="6000" dirty="0" smtClean="0">
                <a:latin typeface="Times New Roman"/>
                <a:cs typeface="Times New Roman"/>
              </a:rPr>
              <a:t>        </a:t>
            </a:r>
            <a:br>
              <a:rPr lang="en-US" sz="6000" dirty="0" smtClean="0">
                <a:latin typeface="Times New Roman"/>
                <a:cs typeface="Times New Roman"/>
              </a:rPr>
            </a:br>
            <a:r>
              <a:rPr lang="en-US" sz="4800" dirty="0">
                <a:latin typeface="Times New Roman"/>
                <a:cs typeface="Times New Roman"/>
              </a:rPr>
              <a:t> </a:t>
            </a:r>
            <a:r>
              <a:rPr lang="en-US" sz="4800" dirty="0" smtClean="0">
                <a:latin typeface="Times New Roman"/>
                <a:cs typeface="Times New Roman"/>
              </a:rPr>
              <a:t>                                       CO2</a:t>
            </a:r>
            <a:r>
              <a:rPr lang="en-US" sz="6000" dirty="0" smtClean="0">
                <a:latin typeface="Times New Roman"/>
                <a:cs typeface="Times New Roman"/>
              </a:rPr>
              <a:t/>
            </a:r>
            <a:br>
              <a:rPr lang="en-US" sz="6000" dirty="0" smtClean="0">
                <a:latin typeface="Times New Roman"/>
                <a:cs typeface="Times New Roman"/>
              </a:rPr>
            </a:br>
            <a:r>
              <a:rPr lang="en-US" sz="6000" dirty="0" smtClean="0">
                <a:latin typeface="Times New Roman"/>
                <a:cs typeface="Times New Roman"/>
              </a:rPr>
              <a:t>    </a:t>
            </a:r>
            <a:r>
              <a:rPr lang="en-US" sz="6000" dirty="0">
                <a:latin typeface="Times New Roman"/>
                <a:cs typeface="Times New Roman"/>
              </a:rPr>
              <a:t>	</a:t>
            </a:r>
            <a:r>
              <a:rPr lang="en-US" sz="6000" dirty="0" smtClean="0">
                <a:latin typeface="Times New Roman"/>
                <a:cs typeface="Times New Roman"/>
              </a:rPr>
              <a:t>						            </a:t>
            </a:r>
            <a:r>
              <a:rPr lang="en-US" sz="4800" dirty="0" smtClean="0">
                <a:latin typeface="Times New Roman"/>
                <a:cs typeface="Times New Roman"/>
              </a:rPr>
              <a:t>National Debt</a:t>
            </a:r>
            <a:r>
              <a:rPr lang="en-US" sz="6000" dirty="0" smtClean="0">
                <a:latin typeface="Times New Roman"/>
                <a:cs typeface="Times New Roman"/>
              </a:rPr>
              <a:t>                        			             </a:t>
            </a:r>
            <a:br>
              <a:rPr lang="en-US" sz="6000" dirty="0" smtClean="0">
                <a:latin typeface="Times New Roman"/>
                <a:cs typeface="Times New Roman"/>
              </a:rPr>
            </a:br>
            <a:endParaRPr lang="en-US" sz="6000" dirty="0" smtClean="0">
              <a:latin typeface="Times New Roman"/>
              <a:cs typeface="Times New Roman"/>
            </a:endParaRPr>
          </a:p>
        </p:txBody>
      </p:sp>
      <p:pic>
        <p:nvPicPr>
          <p:cNvPr id="2" name="Picture 1" descr="Fig 7 World Pop 092411_to size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59400" y="3886200"/>
            <a:ext cx="2743200" cy="3581400"/>
          </a:xfrm>
          <a:prstGeom prst="rect">
            <a:avLst/>
          </a:prstGeom>
        </p:spPr>
      </p:pic>
      <p:pic>
        <p:nvPicPr>
          <p:cNvPr id="3" name="Picture 2" descr="Fig 9 Atmospheric CO2_092811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69401" y="4876800"/>
            <a:ext cx="2667000" cy="3601720"/>
          </a:xfrm>
          <a:prstGeom prst="rect">
            <a:avLst/>
          </a:prstGeom>
        </p:spPr>
      </p:pic>
      <p:pic>
        <p:nvPicPr>
          <p:cNvPr id="4" name="Picture 3" descr="Fig 11 US National Debt.jp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2200" y="2895600"/>
            <a:ext cx="2667000" cy="3657600"/>
          </a:xfrm>
          <a:prstGeom prst="rect">
            <a:avLst/>
          </a:prstGeom>
        </p:spPr>
      </p:pic>
    </p:spTree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5000" y="304800"/>
            <a:ext cx="11887200" cy="1371600"/>
          </a:xfrm>
        </p:spPr>
        <p:txBody>
          <a:bodyPr/>
          <a:lstStyle/>
          <a:p>
            <a:pPr algn="ctr"/>
            <a:r>
              <a:rPr lang="en-US" sz="6000" dirty="0" smtClean="0"/>
              <a:t>Peak Oil</a:t>
            </a:r>
            <a:endParaRPr lang="en-US" sz="6000" dirty="0"/>
          </a:p>
        </p:txBody>
      </p:sp>
      <p:pic>
        <p:nvPicPr>
          <p:cNvPr id="10" name="Content Placeholder 9" descr="Fig 8 Peak Oil 092911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3" r="143"/>
          <a:stretch>
            <a:fillRect/>
          </a:stretch>
        </p:blipFill>
        <p:spPr>
          <a:xfrm>
            <a:off x="3759200" y="1600200"/>
            <a:ext cx="5791200" cy="7972302"/>
          </a:xfrm>
        </p:spPr>
      </p:pic>
      <p:sp>
        <p:nvSpPr>
          <p:cNvPr id="13" name="TextBox 12"/>
          <p:cNvSpPr txBox="1"/>
          <p:nvPr/>
        </p:nvSpPr>
        <p:spPr>
          <a:xfrm>
            <a:off x="7569200" y="7446892"/>
            <a:ext cx="380999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 smtClean="0">
                <a:latin typeface="Times New Roman"/>
                <a:cs typeface="Times New Roman"/>
              </a:rPr>
              <a:t>     </a:t>
            </a:r>
            <a:endParaRPr lang="en-US" sz="6000" dirty="0"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73135018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947525" cy="1625600"/>
          </a:xfrm>
        </p:spPr>
        <p:txBody>
          <a:bodyPr/>
          <a:lstStyle/>
          <a:p>
            <a:pPr algn="ctr"/>
            <a:r>
              <a:rPr lang="en-US" sz="8000" dirty="0" smtClean="0">
                <a:latin typeface="Times New Roman"/>
                <a:cs typeface="Times New Roman"/>
              </a:rPr>
              <a:t>Where We’re Stuck</a:t>
            </a:r>
            <a:endParaRPr lang="en-US" sz="8000" dirty="0">
              <a:latin typeface="Times New Roman"/>
              <a:cs typeface="Times New Roman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50875" y="2276475"/>
            <a:ext cx="11642725" cy="6435725"/>
          </a:xfrm>
        </p:spPr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250411" y="3086217"/>
            <a:ext cx="6452389" cy="483858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01594219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" y="390524"/>
            <a:ext cx="13004800" cy="2962275"/>
          </a:xfrm>
        </p:spPr>
        <p:txBody>
          <a:bodyPr/>
          <a:lstStyle/>
          <a:p>
            <a:pPr algn="ctr"/>
            <a:r>
              <a:rPr lang="en-US" sz="8000" dirty="0" smtClean="0">
                <a:latin typeface="Times New Roman"/>
                <a:cs typeface="Times New Roman"/>
              </a:rPr>
              <a:t/>
            </a:r>
            <a:br>
              <a:rPr lang="en-US" sz="8000" dirty="0" smtClean="0">
                <a:latin typeface="Times New Roman"/>
                <a:cs typeface="Times New Roman"/>
              </a:rPr>
            </a:br>
            <a:r>
              <a:rPr lang="en-US" sz="8000" dirty="0" smtClean="0">
                <a:latin typeface="Times New Roman"/>
                <a:cs typeface="Times New Roman"/>
              </a:rPr>
              <a:t>Part 2</a:t>
            </a:r>
            <a:br>
              <a:rPr lang="en-US" sz="8000" dirty="0" smtClean="0">
                <a:latin typeface="Times New Roman"/>
                <a:cs typeface="Times New Roman"/>
              </a:rPr>
            </a:br>
            <a:r>
              <a:rPr lang="en-US" sz="8000" dirty="0" smtClean="0">
                <a:latin typeface="Times New Roman"/>
                <a:cs typeface="Times New Roman"/>
              </a:rPr>
              <a:t>World Beyond War</a:t>
            </a:r>
            <a:endParaRPr lang="en-US" sz="6000" dirty="0">
              <a:latin typeface="Times New Roman"/>
              <a:cs typeface="Times New Roman"/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0" y="6629400"/>
            <a:ext cx="13004799" cy="3124200"/>
          </a:xfrm>
        </p:spPr>
        <p:txBody>
          <a:bodyPr/>
          <a:lstStyle/>
          <a:p>
            <a:pPr marL="50800" indent="0" algn="ctr">
              <a:buNone/>
            </a:pPr>
            <a:r>
              <a:rPr lang="en-US" sz="5400" dirty="0">
                <a:latin typeface="Times New Roman"/>
                <a:cs typeface="Times New Roman"/>
              </a:rPr>
              <a:t>A Global Movement to End All Wars</a:t>
            </a:r>
          </a:p>
        </p:txBody>
      </p:sp>
      <p:pic>
        <p:nvPicPr>
          <p:cNvPr id="7" name="Picture 6" descr="images-2.jpe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83200" y="3962400"/>
            <a:ext cx="2438400" cy="2438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4207926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" y="390525"/>
            <a:ext cx="13004800" cy="2124076"/>
          </a:xfrm>
        </p:spPr>
        <p:txBody>
          <a:bodyPr/>
          <a:lstStyle/>
          <a:p>
            <a:r>
              <a:rPr lang="en-US" sz="8000" dirty="0" smtClean="0"/>
              <a:t> </a:t>
            </a:r>
            <a:r>
              <a:rPr lang="en-US" sz="8000" dirty="0"/>
              <a:t/>
            </a:r>
            <a:br>
              <a:rPr lang="en-US" sz="8000" dirty="0"/>
            </a:br>
            <a:endParaRPr lang="en-US" sz="8000" dirty="0">
              <a:latin typeface="Times New Roman"/>
              <a:cs typeface="Times New Roman"/>
            </a:endParaRPr>
          </a:p>
        </p:txBody>
      </p:sp>
      <p:pic>
        <p:nvPicPr>
          <p:cNvPr id="5" name="Picture 4" descr="David Swanson 2.jpe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07400" y="5943600"/>
            <a:ext cx="3505200" cy="2324100"/>
          </a:xfrm>
          <a:prstGeom prst="rect">
            <a:avLst/>
          </a:prstGeom>
        </p:spPr>
      </p:pic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20904" y="8305800"/>
            <a:ext cx="10575925" cy="609600"/>
          </a:xfrm>
        </p:spPr>
        <p:txBody>
          <a:bodyPr/>
          <a:lstStyle/>
          <a:p>
            <a:pPr marL="50800" indent="0">
              <a:buNone/>
            </a:pPr>
            <a:r>
              <a:rPr lang="en-US" sz="4800" dirty="0" smtClean="0">
                <a:latin typeface="Times New Roman"/>
                <a:cs typeface="Times New Roman"/>
              </a:rPr>
              <a:t>          David </a:t>
            </a:r>
            <a:r>
              <a:rPr lang="en-US" sz="4800" dirty="0" err="1" smtClean="0">
                <a:latin typeface="Times New Roman"/>
                <a:cs typeface="Times New Roman"/>
              </a:rPr>
              <a:t>Hartsough</a:t>
            </a:r>
            <a:endParaRPr lang="en-US" sz="4800" dirty="0">
              <a:latin typeface="Times New Roman"/>
              <a:cs typeface="Times New Roman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8178800" y="8229600"/>
            <a:ext cx="41910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0800" lvl="0" algn="l" eaLnBrk="0" hangingPunct="0">
              <a:spcBef>
                <a:spcPct val="20000"/>
              </a:spcBef>
              <a:buClr>
                <a:srgbClr val="6EA0B0"/>
              </a:buClr>
              <a:buSzPct val="80000"/>
            </a:pPr>
            <a:r>
              <a:rPr lang="en-US" sz="4800" dirty="0">
                <a:solidFill>
                  <a:prstClr val="white"/>
                </a:solidFill>
                <a:latin typeface="Times New Roman"/>
                <a:ea typeface="ＭＳ Ｐゴシック" charset="-128"/>
                <a:cs typeface="Times New Roman"/>
              </a:rPr>
              <a:t>David Swanson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8370021" y="1539409"/>
            <a:ext cx="184666" cy="7540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pic>
        <p:nvPicPr>
          <p:cNvPr id="14" name="Picture 13" descr="Unknown-1.jpe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11400" y="5410200"/>
            <a:ext cx="2854020" cy="2854020"/>
          </a:xfrm>
          <a:prstGeom prst="rect">
            <a:avLst/>
          </a:prstGeom>
        </p:spPr>
      </p:pic>
      <p:sp>
        <p:nvSpPr>
          <p:cNvPr id="21" name="Rectangle 20"/>
          <p:cNvSpPr/>
          <p:nvPr/>
        </p:nvSpPr>
        <p:spPr>
          <a:xfrm>
            <a:off x="3987800" y="457200"/>
            <a:ext cx="6019800" cy="42780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sz="2800" b="1" dirty="0">
                <a:latin typeface="Times New Roman"/>
                <a:ea typeface="Times New Roman"/>
              </a:rPr>
              <a:t>ENDING ALL WAR: An Idea Whose Time Has Come </a:t>
            </a:r>
            <a:br>
              <a:rPr lang="en-US" sz="2800" b="1" dirty="0">
                <a:latin typeface="Times New Roman"/>
                <a:ea typeface="Times New Roman"/>
              </a:rPr>
            </a:br>
            <a:r>
              <a:rPr lang="en-US" sz="2800" dirty="0">
                <a:latin typeface="Times New Roman"/>
                <a:ea typeface="Times New Roman"/>
              </a:rPr>
              <a:t>– </a:t>
            </a:r>
            <a:r>
              <a:rPr lang="en-US" sz="2800" i="1" dirty="0">
                <a:latin typeface="Times New Roman"/>
                <a:ea typeface="Times New Roman"/>
              </a:rPr>
              <a:t>For our Children and All Future Generations</a:t>
            </a:r>
            <a:endParaRPr lang="en-US" sz="2800" dirty="0">
              <a:latin typeface="Times New Roman"/>
              <a:ea typeface="Times New Roman"/>
            </a:endParaRP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sz="2800" dirty="0">
                <a:latin typeface="Times New Roman"/>
                <a:ea typeface="Times New Roman"/>
              </a:rPr>
              <a:t/>
            </a:r>
            <a:br>
              <a:rPr lang="en-US" sz="2800" dirty="0">
                <a:latin typeface="Times New Roman"/>
                <a:ea typeface="Times New Roman"/>
              </a:rPr>
            </a:br>
            <a:r>
              <a:rPr lang="en-US" sz="2800" dirty="0">
                <a:latin typeface="Times New Roman"/>
                <a:ea typeface="Times New Roman"/>
              </a:rPr>
              <a:t>September 15, 2013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2000" dirty="0">
                <a:latin typeface="Times New Roman"/>
                <a:ea typeface="Times New Roman"/>
              </a:rPr>
              <a:t> </a:t>
            </a:r>
          </a:p>
          <a:p>
            <a:pPr marL="0" marR="0">
              <a:spcBef>
                <a:spcPts val="0"/>
              </a:spcBef>
              <a:spcAft>
                <a:spcPts val="600"/>
              </a:spcAft>
            </a:pPr>
            <a:r>
              <a:rPr lang="en-US" sz="2800" dirty="0" smtClean="0">
                <a:latin typeface="Times New Roman"/>
                <a:ea typeface="Times New Roman"/>
              </a:rPr>
              <a:t>. …Your </a:t>
            </a:r>
            <a:r>
              <a:rPr lang="en-US" sz="2800" dirty="0">
                <a:latin typeface="Times New Roman"/>
                <a:ea typeface="Times New Roman"/>
              </a:rPr>
              <a:t>feedback on the overall idea and for strengthening the proposal would be most welcome. </a:t>
            </a:r>
            <a:endParaRPr lang="en-US" sz="2800" dirty="0">
              <a:effectLst/>
              <a:latin typeface="Times New Roman"/>
              <a:ea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552379756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8946" name="Rectangle 1"/>
          <p:cNvSpPr>
            <a:spLocks noGrp="1" noChangeArrowheads="1"/>
          </p:cNvSpPr>
          <p:nvPr>
            <p:ph type="title"/>
          </p:nvPr>
        </p:nvSpPr>
        <p:spPr>
          <a:xfrm>
            <a:off x="0" y="762000"/>
            <a:ext cx="13004800" cy="1752600"/>
          </a:xfrm>
        </p:spPr>
        <p:txBody>
          <a:bodyPr/>
          <a:lstStyle/>
          <a:p>
            <a:pPr algn="ctr" eaLnBrk="1" hangingPunct="1"/>
            <a:r>
              <a:rPr lang="en-US" sz="8000" dirty="0" smtClean="0">
                <a:latin typeface="Times New Roman"/>
                <a:cs typeface="Times New Roman"/>
              </a:rPr>
              <a:t>Stanford Research Institute</a:t>
            </a:r>
          </a:p>
        </p:txBody>
      </p:sp>
      <p:pic>
        <p:nvPicPr>
          <p:cNvPr id="33894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35000" y="2971800"/>
            <a:ext cx="6412802" cy="48006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pic>
        <p:nvPicPr>
          <p:cNvPr id="338948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483600" y="2971800"/>
            <a:ext cx="3545493" cy="553561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sp>
        <p:nvSpPr>
          <p:cNvPr id="338949" name="Content Placeholder 5"/>
          <p:cNvSpPr>
            <a:spLocks noGrp="1"/>
          </p:cNvSpPr>
          <p:nvPr>
            <p:ph idx="1"/>
          </p:nvPr>
        </p:nvSpPr>
        <p:spPr>
          <a:xfrm>
            <a:off x="11150600" y="7848599"/>
            <a:ext cx="1447800" cy="863601"/>
          </a:xfrm>
        </p:spPr>
        <p:txBody>
          <a:bodyPr/>
          <a:lstStyle/>
          <a:p>
            <a:pPr>
              <a:buNone/>
            </a:pPr>
            <a:endParaRPr lang="en-US" dirty="0"/>
          </a:p>
        </p:txBody>
      </p:sp>
    </p:spTree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" y="390525"/>
            <a:ext cx="13004800" cy="1625600"/>
          </a:xfrm>
        </p:spPr>
        <p:txBody>
          <a:bodyPr/>
          <a:lstStyle/>
          <a:p>
            <a:pPr algn="ctr"/>
            <a:r>
              <a:rPr lang="en-US" sz="8000" dirty="0" smtClean="0">
                <a:latin typeface="Times New Roman"/>
                <a:cs typeface="Times New Roman"/>
              </a:rPr>
              <a:t>Declaration of Peace</a:t>
            </a:r>
            <a:endParaRPr lang="en-US" sz="8000" dirty="0">
              <a:latin typeface="Times New Roman"/>
              <a:cs typeface="Times New Roman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" y="2276475"/>
            <a:ext cx="13004800" cy="7477125"/>
          </a:xfrm>
        </p:spPr>
        <p:txBody>
          <a:bodyPr/>
          <a:lstStyle/>
          <a:p>
            <a:pPr marL="50800" indent="0" algn="ctr">
              <a:buNone/>
            </a:pPr>
            <a:endParaRPr lang="en-US" sz="4400" dirty="0" smtClean="0">
              <a:latin typeface="Times New Roman"/>
              <a:cs typeface="Times New Roman"/>
            </a:endParaRPr>
          </a:p>
          <a:p>
            <a:pPr marL="50800" indent="0" algn="ctr">
              <a:buNone/>
            </a:pPr>
            <a:r>
              <a:rPr lang="en-US" sz="6000" dirty="0" smtClean="0">
                <a:latin typeface="Times New Roman"/>
                <a:cs typeface="Times New Roman"/>
              </a:rPr>
              <a:t>…I </a:t>
            </a:r>
            <a:r>
              <a:rPr lang="en-US" sz="6000" dirty="0">
                <a:latin typeface="Times New Roman"/>
                <a:cs typeface="Times New Roman"/>
              </a:rPr>
              <a:t>commit to engage in and support nonviolent efforts to end all war and preparations for war and to create a sustainable and just </a:t>
            </a:r>
            <a:r>
              <a:rPr lang="en-US" sz="6000" dirty="0" smtClean="0">
                <a:latin typeface="Times New Roman"/>
                <a:cs typeface="Times New Roman"/>
              </a:rPr>
              <a:t>peace.</a:t>
            </a:r>
          </a:p>
          <a:p>
            <a:pPr marL="50800" indent="0" algn="ctr">
              <a:buNone/>
            </a:pPr>
            <a:endParaRPr lang="en-US" sz="6000" dirty="0">
              <a:latin typeface="Times New Roman"/>
              <a:cs typeface="Times New Roman"/>
            </a:endParaRPr>
          </a:p>
          <a:p>
            <a:pPr marL="50800" indent="0" algn="ctr">
              <a:buNone/>
            </a:pPr>
            <a:r>
              <a:rPr lang="en-US" sz="6000" dirty="0" smtClean="0">
                <a:latin typeface="Times New Roman"/>
                <a:cs typeface="Times New Roman"/>
              </a:rPr>
              <a:t>3,000 people, 200 organizations</a:t>
            </a:r>
            <a:endParaRPr lang="en-US" sz="6000" dirty="0"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859391300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390525"/>
            <a:ext cx="13004799" cy="1625600"/>
          </a:xfrm>
        </p:spPr>
        <p:txBody>
          <a:bodyPr/>
          <a:lstStyle/>
          <a:p>
            <a:pPr algn="ctr"/>
            <a:r>
              <a:rPr lang="en-US" sz="8000" dirty="0" smtClean="0">
                <a:latin typeface="Times New Roman"/>
                <a:cs typeface="Times New Roman"/>
              </a:rPr>
              <a:t>Structure</a:t>
            </a:r>
            <a:endParaRPr lang="en-US" sz="8000" dirty="0">
              <a:latin typeface="Times New Roman"/>
              <a:cs typeface="Times New Roman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828800"/>
            <a:ext cx="13004799" cy="7924800"/>
          </a:xfrm>
        </p:spPr>
        <p:txBody>
          <a:bodyPr/>
          <a:lstStyle/>
          <a:p>
            <a:endParaRPr lang="en-US" sz="4400" dirty="0" smtClean="0">
              <a:latin typeface="Times New Roman"/>
              <a:cs typeface="Times New Roman"/>
            </a:endParaRPr>
          </a:p>
          <a:p>
            <a:r>
              <a:rPr lang="en-US" sz="4800" dirty="0" smtClean="0">
                <a:latin typeface="Times New Roman"/>
                <a:cs typeface="Times New Roman"/>
              </a:rPr>
              <a:t>International Team of Leading Peace Activists</a:t>
            </a:r>
          </a:p>
          <a:p>
            <a:endParaRPr lang="en-US" sz="4800" dirty="0">
              <a:latin typeface="Times New Roman"/>
              <a:cs typeface="Times New Roman"/>
            </a:endParaRPr>
          </a:p>
          <a:p>
            <a:r>
              <a:rPr lang="en-US" sz="4800" dirty="0">
                <a:latin typeface="Times New Roman"/>
                <a:cs typeface="Times New Roman"/>
              </a:rPr>
              <a:t>Serve as a </a:t>
            </a:r>
            <a:r>
              <a:rPr lang="en-US" sz="4800" dirty="0" smtClean="0">
                <a:latin typeface="Times New Roman"/>
                <a:cs typeface="Times New Roman"/>
              </a:rPr>
              <a:t>Hub</a:t>
            </a:r>
          </a:p>
          <a:p>
            <a:pPr marL="50800" indent="0">
              <a:buNone/>
            </a:pPr>
            <a:endParaRPr lang="en-US" sz="4800" dirty="0" smtClean="0">
              <a:latin typeface="Times New Roman"/>
              <a:cs typeface="Times New Roman"/>
            </a:endParaRPr>
          </a:p>
          <a:p>
            <a:r>
              <a:rPr lang="en-US" sz="4800" dirty="0" smtClean="0">
                <a:latin typeface="Times New Roman"/>
                <a:cs typeface="Times New Roman"/>
              </a:rPr>
              <a:t>Constructive &amp; Obstructive NV</a:t>
            </a:r>
          </a:p>
          <a:p>
            <a:endParaRPr lang="en-US" sz="4800" dirty="0">
              <a:latin typeface="Times New Roman"/>
              <a:cs typeface="Times New Roman"/>
            </a:endParaRPr>
          </a:p>
          <a:p>
            <a:r>
              <a:rPr lang="en-US" sz="4800" dirty="0" smtClean="0">
                <a:latin typeface="Times New Roman"/>
                <a:cs typeface="Times New Roman"/>
              </a:rPr>
              <a:t>September 21, 2014 Launch</a:t>
            </a:r>
          </a:p>
          <a:p>
            <a:pPr marL="50800" indent="0">
              <a:buNone/>
            </a:pPr>
            <a:endParaRPr lang="en-US" sz="4800" dirty="0" smtClean="0">
              <a:latin typeface="Times New Roman"/>
              <a:cs typeface="Times New Roman"/>
            </a:endParaRPr>
          </a:p>
          <a:p>
            <a:endParaRPr lang="en-US" sz="4800" dirty="0" smtClean="0">
              <a:latin typeface="Times New Roman"/>
              <a:cs typeface="Times New Roman"/>
            </a:endParaRPr>
          </a:p>
          <a:p>
            <a:endParaRPr lang="en-US" dirty="0"/>
          </a:p>
        </p:txBody>
      </p:sp>
      <p:pic>
        <p:nvPicPr>
          <p:cNvPr id="5" name="Picture 4" descr="images-2.jpe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45600" y="4572000"/>
            <a:ext cx="2692400" cy="3009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7907676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" y="390525"/>
            <a:ext cx="13004800" cy="1625600"/>
          </a:xfrm>
        </p:spPr>
        <p:txBody>
          <a:bodyPr/>
          <a:lstStyle/>
          <a:p>
            <a:pPr algn="ctr"/>
            <a:r>
              <a:rPr lang="en-US" sz="8000" dirty="0" smtClean="0">
                <a:latin typeface="Times New Roman"/>
                <a:cs typeface="Times New Roman"/>
              </a:rPr>
              <a:t>Alternatives to War</a:t>
            </a:r>
            <a:endParaRPr lang="en-US" sz="8000" dirty="0">
              <a:latin typeface="Times New Roman"/>
              <a:cs typeface="Times New Roman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50875" y="2276475"/>
            <a:ext cx="12353925" cy="7324725"/>
          </a:xfrm>
        </p:spPr>
        <p:txBody>
          <a:bodyPr/>
          <a:lstStyle/>
          <a:p>
            <a:endParaRPr lang="en-US" sz="4800" dirty="0" smtClean="0">
              <a:latin typeface="Times New Roman"/>
              <a:cs typeface="Times New Roman"/>
            </a:endParaRPr>
          </a:p>
          <a:p>
            <a:r>
              <a:rPr lang="en-US" sz="4800" dirty="0" smtClean="0">
                <a:latin typeface="Times New Roman"/>
                <a:cs typeface="Times New Roman"/>
              </a:rPr>
              <a:t>Security – There is a better plan</a:t>
            </a:r>
          </a:p>
          <a:p>
            <a:endParaRPr lang="en-US" sz="4800" dirty="0">
              <a:latin typeface="Times New Roman"/>
              <a:cs typeface="Times New Roman"/>
            </a:endParaRPr>
          </a:p>
          <a:p>
            <a:r>
              <a:rPr lang="en-US" sz="4800" dirty="0" smtClean="0">
                <a:latin typeface="Times New Roman"/>
                <a:cs typeface="Times New Roman"/>
              </a:rPr>
              <a:t>Economics - Money can be </a:t>
            </a:r>
          </a:p>
          <a:p>
            <a:pPr marL="50800" indent="0">
              <a:buNone/>
            </a:pPr>
            <a:r>
              <a:rPr lang="en-US" sz="4800" dirty="0">
                <a:latin typeface="Times New Roman"/>
                <a:cs typeface="Times New Roman"/>
              </a:rPr>
              <a:t>	</a:t>
            </a:r>
            <a:r>
              <a:rPr lang="en-US" sz="4800" dirty="0" smtClean="0">
                <a:latin typeface="Times New Roman"/>
                <a:cs typeface="Times New Roman"/>
              </a:rPr>
              <a:t>			 better spent</a:t>
            </a:r>
          </a:p>
          <a:p>
            <a:endParaRPr lang="en-US" sz="4800" dirty="0">
              <a:latin typeface="Times New Roman"/>
              <a:cs typeface="Times New Roman"/>
            </a:endParaRPr>
          </a:p>
          <a:p>
            <a:r>
              <a:rPr lang="en-US" sz="4800" dirty="0" smtClean="0">
                <a:latin typeface="Times New Roman"/>
                <a:cs typeface="Times New Roman"/>
              </a:rPr>
              <a:t>Cultural – From a culture of war</a:t>
            </a:r>
          </a:p>
          <a:p>
            <a:pPr marL="50800" indent="0">
              <a:buNone/>
            </a:pPr>
            <a:r>
              <a:rPr lang="en-US" sz="4800" dirty="0" smtClean="0">
                <a:latin typeface="Times New Roman"/>
                <a:cs typeface="Times New Roman"/>
              </a:rPr>
              <a:t>                     to a culture of peace</a:t>
            </a:r>
          </a:p>
          <a:p>
            <a:pPr marL="50800" indent="0">
              <a:buNone/>
            </a:pPr>
            <a:endParaRPr lang="en-US" sz="4800" dirty="0">
              <a:latin typeface="Times New Roman"/>
              <a:cs typeface="Times New Roman"/>
            </a:endParaRPr>
          </a:p>
        </p:txBody>
      </p:sp>
      <p:pic>
        <p:nvPicPr>
          <p:cNvPr id="4" name="Picture 3" descr="images-9.jpe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88600" y="1981200"/>
            <a:ext cx="1910557" cy="2407302"/>
          </a:xfrm>
          <a:prstGeom prst="rect">
            <a:avLst/>
          </a:prstGeom>
        </p:spPr>
      </p:pic>
      <p:pic>
        <p:nvPicPr>
          <p:cNvPr id="7" name="Picture 6" descr="Culture of Peace - Sept. 21.jpe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64800" y="7543800"/>
            <a:ext cx="2064426" cy="1965692"/>
          </a:xfrm>
          <a:prstGeom prst="rect">
            <a:avLst/>
          </a:prstGeom>
        </p:spPr>
      </p:pic>
      <p:pic>
        <p:nvPicPr>
          <p:cNvPr id="8" name="Picture 7" descr="Money.jpe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64800" y="4800600"/>
            <a:ext cx="1905000" cy="190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6458908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390525"/>
            <a:ext cx="13004799" cy="1625600"/>
          </a:xfrm>
        </p:spPr>
        <p:txBody>
          <a:bodyPr/>
          <a:lstStyle/>
          <a:p>
            <a:pPr algn="ctr"/>
            <a:r>
              <a:rPr lang="en-US" sz="8000" dirty="0" smtClean="0">
                <a:latin typeface="Times New Roman"/>
                <a:cs typeface="Times New Roman"/>
              </a:rPr>
              <a:t>Core Peace Principles</a:t>
            </a:r>
            <a:endParaRPr lang="en-US" sz="8000" dirty="0">
              <a:latin typeface="Times New Roman"/>
              <a:cs typeface="Times New Roman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981200"/>
            <a:ext cx="13004800" cy="7772400"/>
          </a:xfrm>
        </p:spPr>
        <p:txBody>
          <a:bodyPr/>
          <a:lstStyle/>
          <a:p>
            <a:pPr marL="1482725" lvl="3" indent="0">
              <a:buNone/>
            </a:pPr>
            <a:r>
              <a:rPr lang="en-US" sz="4800" dirty="0" smtClean="0">
                <a:latin typeface="Times New Roman"/>
                <a:cs typeface="Times New Roman"/>
              </a:rPr>
              <a:t>         </a:t>
            </a:r>
            <a:endParaRPr lang="en-US" sz="4800" dirty="0">
              <a:latin typeface="Times New Roman"/>
              <a:cs typeface="Times New Roman"/>
            </a:endParaRPr>
          </a:p>
          <a:p>
            <a:pPr marL="1482725" lvl="3" indent="0">
              <a:buNone/>
            </a:pPr>
            <a:r>
              <a:rPr lang="en-US" sz="4800" dirty="0" smtClean="0">
                <a:latin typeface="Times New Roman"/>
                <a:cs typeface="Times New Roman"/>
              </a:rPr>
              <a:t>         Commit to the Well-being of All</a:t>
            </a:r>
          </a:p>
          <a:p>
            <a:pPr marL="1482725" lvl="3" indent="0">
              <a:buNone/>
            </a:pPr>
            <a:endParaRPr lang="en-US" sz="4800" dirty="0" smtClean="0">
              <a:latin typeface="Times New Roman"/>
              <a:cs typeface="Times New Roman"/>
            </a:endParaRPr>
          </a:p>
          <a:p>
            <a:pPr marL="1482725" lvl="3" indent="0">
              <a:buNone/>
            </a:pPr>
            <a:endParaRPr lang="en-US" sz="4800" dirty="0">
              <a:latin typeface="Times New Roman"/>
              <a:cs typeface="Times New Roman"/>
            </a:endParaRPr>
          </a:p>
          <a:p>
            <a:pPr marL="1482725" lvl="3" indent="0">
              <a:buNone/>
            </a:pPr>
            <a:r>
              <a:rPr lang="en-US" sz="4800" dirty="0" smtClean="0">
                <a:latin typeface="Times New Roman"/>
                <a:cs typeface="Times New Roman"/>
              </a:rPr>
              <a:t>		Protect Everyone, Even Our Adversaries</a:t>
            </a:r>
          </a:p>
          <a:p>
            <a:pPr marL="1482725" lvl="3" indent="0">
              <a:buNone/>
            </a:pPr>
            <a:endParaRPr lang="en-US" sz="4800" dirty="0" smtClean="0">
              <a:latin typeface="Times New Roman"/>
              <a:cs typeface="Times New Roman"/>
            </a:endParaRPr>
          </a:p>
          <a:p>
            <a:pPr marL="1482725" lvl="3" indent="0">
              <a:buNone/>
            </a:pPr>
            <a:endParaRPr lang="en-US" sz="4800" dirty="0">
              <a:latin typeface="Times New Roman"/>
              <a:cs typeface="Times New Roman"/>
            </a:endParaRPr>
          </a:p>
          <a:p>
            <a:pPr marL="1482725" lvl="3" indent="0">
              <a:buNone/>
            </a:pPr>
            <a:r>
              <a:rPr lang="en-US" sz="4800" dirty="0" smtClean="0">
                <a:latin typeface="Times New Roman"/>
                <a:cs typeface="Times New Roman"/>
              </a:rPr>
              <a:t>        Use Moral Rather Than Physical Force           </a:t>
            </a:r>
          </a:p>
          <a:p>
            <a:endParaRPr lang="en-US" sz="4800" dirty="0">
              <a:latin typeface="Times New Roman"/>
              <a:cs typeface="Times New Roman"/>
            </a:endParaRPr>
          </a:p>
          <a:p>
            <a:endParaRPr lang="en-US" sz="4800" dirty="0">
              <a:latin typeface="Times New Roman"/>
              <a:cs typeface="Times New Roman"/>
            </a:endParaRPr>
          </a:p>
          <a:p>
            <a:endParaRPr lang="en-US" sz="4800" dirty="0">
              <a:latin typeface="Times New Roman"/>
              <a:cs typeface="Times New Roman"/>
            </a:endParaRPr>
          </a:p>
          <a:p>
            <a:endParaRPr lang="en-US" sz="4800" dirty="0" smtClean="0">
              <a:latin typeface="Times New Roman"/>
              <a:cs typeface="Times New Roman"/>
            </a:endParaRPr>
          </a:p>
          <a:p>
            <a:endParaRPr lang="en-US" sz="4800" dirty="0">
              <a:latin typeface="Times New Roman"/>
              <a:cs typeface="Times New Roman"/>
            </a:endParaRPr>
          </a:p>
          <a:p>
            <a:endParaRPr lang="en-US" sz="4800" dirty="0">
              <a:latin typeface="Times New Roman"/>
              <a:cs typeface="Times New Roman"/>
            </a:endParaRPr>
          </a:p>
        </p:txBody>
      </p:sp>
      <p:pic>
        <p:nvPicPr>
          <p:cNvPr id="4" name="Picture 3" descr="Poor Woman in Shack.jpe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001" y="2743200"/>
            <a:ext cx="2338000" cy="1619281"/>
          </a:xfrm>
          <a:prstGeom prst="rect">
            <a:avLst/>
          </a:prstGeom>
        </p:spPr>
      </p:pic>
      <p:pic>
        <p:nvPicPr>
          <p:cNvPr id="5" name="Picture 4" descr="Bin Laden.jpe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0200" y="4953000"/>
            <a:ext cx="1752600" cy="2298052"/>
          </a:xfrm>
          <a:prstGeom prst="rect">
            <a:avLst/>
          </a:prstGeom>
        </p:spPr>
      </p:pic>
      <p:pic>
        <p:nvPicPr>
          <p:cNvPr id="6" name="Picture 5" descr="Martin Luther King 2.jpe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000" y="7623251"/>
            <a:ext cx="2133600" cy="17239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1712194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390525"/>
            <a:ext cx="13004799" cy="1625600"/>
          </a:xfrm>
        </p:spPr>
        <p:txBody>
          <a:bodyPr/>
          <a:lstStyle/>
          <a:p>
            <a:pPr algn="ctr"/>
            <a:r>
              <a:rPr lang="en-US" sz="8000" dirty="0" smtClean="0">
                <a:latin typeface="Times New Roman"/>
                <a:cs typeface="Times New Roman"/>
              </a:rPr>
              <a:t>Alternative 1- </a:t>
            </a:r>
            <a:br>
              <a:rPr lang="en-US" sz="8000" dirty="0" smtClean="0">
                <a:latin typeface="Times New Roman"/>
                <a:cs typeface="Times New Roman"/>
              </a:rPr>
            </a:br>
            <a:r>
              <a:rPr lang="en-US" sz="8000" dirty="0" smtClean="0">
                <a:latin typeface="Times New Roman"/>
                <a:cs typeface="Times New Roman"/>
              </a:rPr>
              <a:t>Global Marshall Plan</a:t>
            </a:r>
            <a:endParaRPr lang="en-US" sz="8000" dirty="0">
              <a:latin typeface="Times New Roman"/>
              <a:cs typeface="Times New Roman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50875" y="2276475"/>
            <a:ext cx="11947525" cy="6435725"/>
          </a:xfrm>
        </p:spPr>
        <p:txBody>
          <a:bodyPr/>
          <a:lstStyle/>
          <a:p>
            <a:endParaRPr lang="en-US" sz="4800" dirty="0" smtClean="0">
              <a:latin typeface="Times New Roman"/>
              <a:cs typeface="Times New Roman"/>
            </a:endParaRPr>
          </a:p>
          <a:p>
            <a:r>
              <a:rPr lang="en-US" sz="4800" dirty="0" smtClean="0">
                <a:latin typeface="Times New Roman"/>
                <a:cs typeface="Times New Roman"/>
              </a:rPr>
              <a:t>Model: WWII Marshall Plan</a:t>
            </a:r>
          </a:p>
          <a:p>
            <a:endParaRPr lang="en-US" sz="4800" dirty="0">
              <a:latin typeface="Times New Roman"/>
              <a:cs typeface="Times New Roman"/>
            </a:endParaRPr>
          </a:p>
          <a:p>
            <a:r>
              <a:rPr lang="en-US" sz="4800" dirty="0" smtClean="0">
                <a:latin typeface="Times New Roman"/>
                <a:cs typeface="Times New Roman"/>
              </a:rPr>
              <a:t>Goal: Prevent war</a:t>
            </a:r>
          </a:p>
          <a:p>
            <a:endParaRPr lang="en-US" sz="4800" dirty="0">
              <a:latin typeface="Times New Roman"/>
              <a:cs typeface="Times New Roman"/>
            </a:endParaRPr>
          </a:p>
          <a:p>
            <a:r>
              <a:rPr lang="en-US" sz="4800" dirty="0" smtClean="0">
                <a:latin typeface="Times New Roman"/>
                <a:cs typeface="Times New Roman"/>
              </a:rPr>
              <a:t>Strategy: Eliminate global poverty</a:t>
            </a:r>
          </a:p>
          <a:p>
            <a:endParaRPr lang="en-US" sz="4800" dirty="0">
              <a:latin typeface="Times New Roman"/>
              <a:cs typeface="Times New Roman"/>
            </a:endParaRPr>
          </a:p>
          <a:p>
            <a:r>
              <a:rPr lang="en-US" sz="4800" dirty="0" smtClean="0">
                <a:latin typeface="Times New Roman"/>
                <a:cs typeface="Times New Roman"/>
              </a:rPr>
              <a:t>Theory: Society is less of a threat</a:t>
            </a:r>
            <a:endParaRPr lang="en-US" sz="4800" dirty="0">
              <a:latin typeface="Times New Roman"/>
              <a:cs typeface="Times New Roman"/>
            </a:endParaRPr>
          </a:p>
        </p:txBody>
      </p:sp>
      <p:pic>
        <p:nvPicPr>
          <p:cNvPr id="4" name="Picture 3" descr="GMP Signing.jpe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02800" y="3581400"/>
            <a:ext cx="3021753" cy="1985412"/>
          </a:xfrm>
          <a:prstGeom prst="rect">
            <a:avLst/>
          </a:prstGeom>
        </p:spPr>
      </p:pic>
      <p:pic>
        <p:nvPicPr>
          <p:cNvPr id="6" name="Picture 5" descr="images-1.jpe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31400" y="6629400"/>
            <a:ext cx="2768600" cy="23796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2957740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" y="390525"/>
            <a:ext cx="12827000" cy="1625600"/>
          </a:xfrm>
        </p:spPr>
        <p:txBody>
          <a:bodyPr/>
          <a:lstStyle/>
          <a:p>
            <a:pPr algn="ctr"/>
            <a:r>
              <a:rPr lang="en-US" sz="8000" dirty="0" smtClean="0">
                <a:latin typeface="Times New Roman"/>
                <a:cs typeface="Times New Roman"/>
              </a:rPr>
              <a:t>Alternative 2 –</a:t>
            </a:r>
            <a:br>
              <a:rPr lang="en-US" sz="8000" dirty="0" smtClean="0">
                <a:latin typeface="Times New Roman"/>
                <a:cs typeface="Times New Roman"/>
              </a:rPr>
            </a:br>
            <a:r>
              <a:rPr lang="en-US" sz="8000" dirty="0" smtClean="0">
                <a:latin typeface="Times New Roman"/>
                <a:cs typeface="Times New Roman"/>
              </a:rPr>
              <a:t>Transform the Military</a:t>
            </a:r>
            <a:endParaRPr lang="en-US" sz="8000" dirty="0">
              <a:latin typeface="Times New Roman"/>
              <a:cs typeface="Times New Roman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2209800"/>
            <a:ext cx="13004800" cy="7391400"/>
          </a:xfrm>
        </p:spPr>
        <p:txBody>
          <a:bodyPr/>
          <a:lstStyle/>
          <a:p>
            <a:endParaRPr lang="en-US" sz="4800" dirty="0" smtClean="0">
              <a:latin typeface="Times New Roman"/>
              <a:cs typeface="Times New Roman"/>
            </a:endParaRPr>
          </a:p>
          <a:p>
            <a:r>
              <a:rPr lang="en-US" sz="4800" dirty="0" smtClean="0">
                <a:latin typeface="Times New Roman"/>
                <a:cs typeface="Times New Roman"/>
              </a:rPr>
              <a:t>Soldiers want to serve</a:t>
            </a:r>
          </a:p>
          <a:p>
            <a:endParaRPr lang="en-US" sz="4800" dirty="0">
              <a:latin typeface="Times New Roman"/>
              <a:cs typeface="Times New Roman"/>
            </a:endParaRPr>
          </a:p>
          <a:p>
            <a:r>
              <a:rPr lang="en-US" sz="4800" dirty="0" smtClean="0">
                <a:latin typeface="Times New Roman"/>
                <a:cs typeface="Times New Roman"/>
              </a:rPr>
              <a:t>Humanization Boot Camp</a:t>
            </a:r>
          </a:p>
          <a:p>
            <a:endParaRPr lang="en-US" sz="4800" dirty="0">
              <a:latin typeface="Times New Roman"/>
              <a:cs typeface="Times New Roman"/>
            </a:endParaRPr>
          </a:p>
          <a:p>
            <a:r>
              <a:rPr lang="en-US" sz="4800" dirty="0" smtClean="0">
                <a:latin typeface="Times New Roman"/>
                <a:cs typeface="Times New Roman"/>
              </a:rPr>
              <a:t>Implement the GMP</a:t>
            </a:r>
          </a:p>
          <a:p>
            <a:endParaRPr lang="en-US" sz="4800" dirty="0">
              <a:latin typeface="Times New Roman"/>
              <a:cs typeface="Times New Roman"/>
            </a:endParaRPr>
          </a:p>
          <a:p>
            <a:r>
              <a:rPr lang="en-US" sz="4800" dirty="0" smtClean="0">
                <a:latin typeface="Times New Roman"/>
                <a:cs typeface="Times New Roman"/>
              </a:rPr>
              <a:t>Gradual Transition</a:t>
            </a:r>
          </a:p>
        </p:txBody>
      </p:sp>
      <p:pic>
        <p:nvPicPr>
          <p:cNvPr id="4" name="Picture 3" descr="Soldier Carrying Boy.jpe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0200" y="2743200"/>
            <a:ext cx="3669756" cy="2689287"/>
          </a:xfrm>
          <a:prstGeom prst="rect">
            <a:avLst/>
          </a:prstGeom>
        </p:spPr>
      </p:pic>
      <p:pic>
        <p:nvPicPr>
          <p:cNvPr id="5" name="Picture 4" descr="Cargo Plane.jpe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74000" y="6172200"/>
            <a:ext cx="3862203" cy="2514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31391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7800" y="390525"/>
            <a:ext cx="12649199" cy="1625600"/>
          </a:xfrm>
        </p:spPr>
        <p:txBody>
          <a:bodyPr/>
          <a:lstStyle/>
          <a:p>
            <a:pPr algn="ctr"/>
            <a:r>
              <a:rPr lang="en-US" sz="8000" dirty="0" smtClean="0">
                <a:latin typeface="Times New Roman"/>
                <a:cs typeface="Times New Roman"/>
              </a:rPr>
              <a:t>Alternative 3 –</a:t>
            </a:r>
            <a:br>
              <a:rPr lang="en-US" sz="8000" dirty="0" smtClean="0">
                <a:latin typeface="Times New Roman"/>
                <a:cs typeface="Times New Roman"/>
              </a:rPr>
            </a:br>
            <a:r>
              <a:rPr lang="en-US" sz="8000" dirty="0" smtClean="0">
                <a:latin typeface="Times New Roman"/>
                <a:cs typeface="Times New Roman"/>
              </a:rPr>
              <a:t>Convert the Defense Industry</a:t>
            </a:r>
            <a:endParaRPr lang="en-US" sz="8000" dirty="0">
              <a:latin typeface="Times New Roman"/>
              <a:cs typeface="Times New Roman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" y="2276475"/>
            <a:ext cx="13004800" cy="6435725"/>
          </a:xfrm>
        </p:spPr>
        <p:txBody>
          <a:bodyPr/>
          <a:lstStyle/>
          <a:p>
            <a:endParaRPr lang="en-US" sz="4800" dirty="0" smtClean="0">
              <a:latin typeface="Times New Roman"/>
              <a:cs typeface="Times New Roman"/>
            </a:endParaRPr>
          </a:p>
          <a:p>
            <a:r>
              <a:rPr lang="en-US" sz="4800" dirty="0" smtClean="0">
                <a:latin typeface="Times New Roman"/>
                <a:cs typeface="Times New Roman"/>
              </a:rPr>
              <a:t>WWII Industrial Conversion</a:t>
            </a:r>
          </a:p>
          <a:p>
            <a:endParaRPr lang="en-US" sz="4800" dirty="0">
              <a:latin typeface="Times New Roman"/>
              <a:cs typeface="Times New Roman"/>
            </a:endParaRPr>
          </a:p>
          <a:p>
            <a:r>
              <a:rPr lang="en-US" sz="4800" dirty="0" smtClean="0">
                <a:latin typeface="Times New Roman"/>
                <a:cs typeface="Times New Roman"/>
              </a:rPr>
              <a:t>Steer the work</a:t>
            </a:r>
          </a:p>
          <a:p>
            <a:endParaRPr lang="en-US" sz="4800" dirty="0">
              <a:latin typeface="Times New Roman"/>
              <a:cs typeface="Times New Roman"/>
            </a:endParaRPr>
          </a:p>
          <a:p>
            <a:r>
              <a:rPr lang="en-US" sz="4800" dirty="0" smtClean="0">
                <a:latin typeface="Times New Roman"/>
                <a:cs typeface="Times New Roman"/>
              </a:rPr>
              <a:t>Subsidize the transition</a:t>
            </a:r>
          </a:p>
          <a:p>
            <a:endParaRPr lang="en-US" sz="4800" dirty="0">
              <a:latin typeface="Times New Roman"/>
              <a:cs typeface="Times New Roman"/>
            </a:endParaRPr>
          </a:p>
          <a:p>
            <a:r>
              <a:rPr lang="en-US" sz="4800" dirty="0" smtClean="0">
                <a:latin typeface="Times New Roman"/>
                <a:cs typeface="Times New Roman"/>
              </a:rPr>
              <a:t>Increased employment</a:t>
            </a:r>
            <a:endParaRPr lang="en-US" sz="4800" dirty="0">
              <a:latin typeface="Times New Roman"/>
              <a:cs typeface="Times New Roman"/>
            </a:endParaRPr>
          </a:p>
        </p:txBody>
      </p:sp>
      <p:pic>
        <p:nvPicPr>
          <p:cNvPr id="5" name="Picture 4" descr="Windmill.jpe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02800" y="7686368"/>
            <a:ext cx="2933700" cy="1892709"/>
          </a:xfrm>
          <a:prstGeom prst="rect">
            <a:avLst/>
          </a:prstGeom>
        </p:spPr>
      </p:pic>
      <p:pic>
        <p:nvPicPr>
          <p:cNvPr id="7" name="Picture 6" descr="Hospital Ship.jpe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83800" y="5638800"/>
            <a:ext cx="2540000" cy="1727574"/>
          </a:xfrm>
          <a:prstGeom prst="rect">
            <a:avLst/>
          </a:prstGeom>
        </p:spPr>
      </p:pic>
      <p:pic>
        <p:nvPicPr>
          <p:cNvPr id="8" name="Picture 7" descr="Rosie the Riveter.jpe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93400" y="2971800"/>
            <a:ext cx="1883979" cy="25152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6989830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" y="390525"/>
            <a:ext cx="13004800" cy="1625600"/>
          </a:xfrm>
        </p:spPr>
        <p:txBody>
          <a:bodyPr/>
          <a:lstStyle/>
          <a:p>
            <a:pPr algn="ctr"/>
            <a:r>
              <a:rPr lang="en-US" sz="8000" dirty="0" smtClean="0">
                <a:latin typeface="Times New Roman"/>
                <a:cs typeface="Times New Roman"/>
              </a:rPr>
              <a:t>Part 3</a:t>
            </a:r>
            <a:br>
              <a:rPr lang="en-US" sz="8000" dirty="0" smtClean="0">
                <a:latin typeface="Times New Roman"/>
                <a:cs typeface="Times New Roman"/>
              </a:rPr>
            </a:br>
            <a:r>
              <a:rPr lang="en-US" sz="8000" dirty="0" smtClean="0">
                <a:latin typeface="Times New Roman"/>
                <a:cs typeface="Times New Roman"/>
              </a:rPr>
              <a:t>Is Peace Possible?</a:t>
            </a:r>
            <a:endParaRPr lang="en-US" sz="8000" dirty="0">
              <a:latin typeface="Times New Roman"/>
              <a:cs typeface="Times New Roman"/>
            </a:endParaRPr>
          </a:p>
        </p:txBody>
      </p:sp>
      <p:pic>
        <p:nvPicPr>
          <p:cNvPr id="9" name="Content Placeholder 8" descr="Peace Sign- Stylized.jpe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33" b="433"/>
          <a:stretch>
            <a:fillRect/>
          </a:stretch>
        </p:blipFill>
        <p:spPr>
          <a:xfrm>
            <a:off x="3987800" y="3657600"/>
            <a:ext cx="5029200" cy="5054600"/>
          </a:xfrm>
        </p:spPr>
      </p:pic>
    </p:spTree>
    <p:extLst>
      <p:ext uri="{BB962C8B-B14F-4D97-AF65-F5344CB8AC3E}">
        <p14:creationId xmlns:p14="http://schemas.microsoft.com/office/powerpoint/2010/main" val="3545245611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0620375" cy="1362075"/>
          </a:xfrm>
        </p:spPr>
        <p:txBody>
          <a:bodyPr/>
          <a:lstStyle/>
          <a:p>
            <a:pPr algn="ctr"/>
            <a:r>
              <a:rPr lang="en-US" sz="8000" dirty="0" smtClean="0">
                <a:latin typeface="Times New Roman"/>
                <a:cs typeface="Times New Roman"/>
              </a:rPr>
              <a:t>Possible Change Path</a:t>
            </a:r>
            <a:endParaRPr lang="en-US" sz="8000" dirty="0">
              <a:latin typeface="Times New Roman"/>
              <a:cs typeface="Times New Roman"/>
            </a:endParaRPr>
          </a:p>
        </p:txBody>
      </p:sp>
      <p:pic>
        <p:nvPicPr>
          <p:cNvPr id="6" name="Content Placeholder 5" descr="Fig 13 Possible Change Paths 092211.jpg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151" b="13151"/>
          <a:stretch>
            <a:fillRect/>
          </a:stretch>
        </p:blipFill>
        <p:spPr>
          <a:xfrm>
            <a:off x="1" y="1887830"/>
            <a:ext cx="12876658" cy="7802986"/>
          </a:xfrm>
        </p:spPr>
      </p:pic>
    </p:spTree>
    <p:extLst>
      <p:ext uri="{BB962C8B-B14F-4D97-AF65-F5344CB8AC3E}">
        <p14:creationId xmlns:p14="http://schemas.microsoft.com/office/powerpoint/2010/main" val="1856224428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" y="390525"/>
            <a:ext cx="13004800" cy="1625600"/>
          </a:xfrm>
        </p:spPr>
        <p:txBody>
          <a:bodyPr/>
          <a:lstStyle/>
          <a:p>
            <a:pPr algn="ctr"/>
            <a:r>
              <a:rPr lang="en-US" sz="8000" dirty="0" smtClean="0">
                <a:latin typeface="Times New Roman"/>
                <a:cs typeface="Times New Roman"/>
              </a:rPr>
              <a:t>Reasons for Optimism</a:t>
            </a:r>
            <a:endParaRPr lang="en-US" sz="8000" dirty="0">
              <a:latin typeface="Times New Roman"/>
              <a:cs typeface="Times New Roman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" y="2276475"/>
            <a:ext cx="13004800" cy="7477125"/>
          </a:xfrm>
        </p:spPr>
        <p:txBody>
          <a:bodyPr/>
          <a:lstStyle/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pPr>
              <a:buNone/>
            </a:pPr>
            <a:r>
              <a:rPr lang="en-US" dirty="0" smtClean="0"/>
              <a:t>						</a:t>
            </a:r>
          </a:p>
          <a:p>
            <a:pPr>
              <a:buNone/>
            </a:pPr>
            <a:r>
              <a:rPr lang="en-US" dirty="0" smtClean="0"/>
              <a:t>											</a:t>
            </a:r>
            <a:endParaRPr lang="en-US" dirty="0"/>
          </a:p>
        </p:txBody>
      </p:sp>
      <p:pic>
        <p:nvPicPr>
          <p:cNvPr id="4" name="Picture 3" descr="US Constitution.jpe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1200" y="2743200"/>
            <a:ext cx="2697050" cy="3398283"/>
          </a:xfrm>
          <a:prstGeom prst="rect">
            <a:avLst/>
          </a:prstGeom>
        </p:spPr>
      </p:pic>
      <p:pic>
        <p:nvPicPr>
          <p:cNvPr id="5" name="Picture 4" descr="Tea Party - Medicare.jpe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68800" y="4419600"/>
            <a:ext cx="3073734" cy="3171092"/>
          </a:xfrm>
          <a:prstGeom prst="rect">
            <a:avLst/>
          </a:prstGeom>
        </p:spPr>
      </p:pic>
      <p:pic>
        <p:nvPicPr>
          <p:cNvPr id="6" name="Picture 5" descr="Millennials.jpe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636000" y="6324600"/>
            <a:ext cx="3066935" cy="2946400"/>
          </a:xfrm>
          <a:prstGeom prst="rect">
            <a:avLst/>
          </a:prstGeom>
        </p:spPr>
      </p:pic>
    </p:spTree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390144"/>
            <a:ext cx="13004800" cy="1625600"/>
          </a:xfrm>
        </p:spPr>
        <p:txBody>
          <a:bodyPr/>
          <a:lstStyle/>
          <a:p>
            <a:pPr algn="ctr"/>
            <a:r>
              <a:rPr lang="en-US" sz="8000" dirty="0" smtClean="0">
                <a:latin typeface="Times New Roman"/>
                <a:cs typeface="Times New Roman"/>
              </a:rPr>
              <a:t/>
            </a:r>
            <a:br>
              <a:rPr lang="en-US" sz="8000" dirty="0" smtClean="0">
                <a:latin typeface="Times New Roman"/>
                <a:cs typeface="Times New Roman"/>
              </a:rPr>
            </a:br>
            <a:r>
              <a:rPr lang="en-US" sz="8000" dirty="0" smtClean="0">
                <a:latin typeface="Times New Roman"/>
                <a:cs typeface="Times New Roman"/>
              </a:rPr>
              <a:t>Part 1 </a:t>
            </a:r>
            <a:br>
              <a:rPr lang="en-US" sz="8000" dirty="0" smtClean="0">
                <a:latin typeface="Times New Roman"/>
                <a:cs typeface="Times New Roman"/>
              </a:rPr>
            </a:br>
            <a:r>
              <a:rPr lang="en-US" sz="8000" dirty="0" smtClean="0">
                <a:latin typeface="Times New Roman"/>
                <a:cs typeface="Times New Roman"/>
              </a:rPr>
              <a:t>Reflections on War</a:t>
            </a:r>
            <a:endParaRPr lang="en-US" sz="8000" dirty="0">
              <a:latin typeface="Times New Roman"/>
              <a:cs typeface="Times New Roman"/>
            </a:endParaRPr>
          </a:p>
        </p:txBody>
      </p:sp>
      <p:pic>
        <p:nvPicPr>
          <p:cNvPr id="3" name="Picture 2" descr="Burden of War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3400" y="3657600"/>
            <a:ext cx="6650181" cy="4800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9277735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4851400" y="390525"/>
            <a:ext cx="22478999" cy="1625600"/>
          </a:xfrm>
        </p:spPr>
        <p:txBody>
          <a:bodyPr/>
          <a:lstStyle/>
          <a:p>
            <a:pPr algn="ctr"/>
            <a:r>
              <a:rPr lang="en-US" sz="8000" dirty="0" smtClean="0">
                <a:latin typeface="Times New Roman"/>
                <a:cs typeface="Times New Roman"/>
              </a:rPr>
              <a:t>Major Change Can Happen</a:t>
            </a:r>
            <a:endParaRPr lang="en-US" sz="8000" dirty="0">
              <a:latin typeface="Times New Roman"/>
              <a:cs typeface="Times New Roman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400" y="1981200"/>
            <a:ext cx="13004801" cy="7772400"/>
          </a:xfrm>
        </p:spPr>
        <p:txBody>
          <a:bodyPr/>
          <a:lstStyle/>
          <a:p>
            <a:pPr marL="50800" indent="0">
              <a:buNone/>
            </a:pPr>
            <a:r>
              <a:rPr lang="en-US" sz="5400" dirty="0">
                <a:latin typeface="Times New Roman"/>
                <a:cs typeface="Times New Roman"/>
              </a:rPr>
              <a:t>	</a:t>
            </a:r>
            <a:r>
              <a:rPr lang="en-US" sz="5400" dirty="0" smtClean="0">
                <a:latin typeface="Times New Roman"/>
                <a:cs typeface="Times New Roman"/>
              </a:rPr>
              <a:t>	</a:t>
            </a:r>
            <a:r>
              <a:rPr lang="en-US" sz="5400" dirty="0">
                <a:latin typeface="Times New Roman"/>
                <a:cs typeface="Times New Roman"/>
              </a:rPr>
              <a:t> </a:t>
            </a:r>
            <a:r>
              <a:rPr lang="en-US" sz="5400" dirty="0" smtClean="0">
                <a:latin typeface="Times New Roman"/>
                <a:cs typeface="Times New Roman"/>
              </a:rPr>
              <a:t>  </a:t>
            </a:r>
          </a:p>
          <a:p>
            <a:pPr marL="50800" indent="0">
              <a:buNone/>
            </a:pPr>
            <a:r>
              <a:rPr lang="en-US" sz="5400" dirty="0" smtClean="0">
                <a:latin typeface="Times New Roman"/>
                <a:cs typeface="Times New Roman"/>
              </a:rPr>
              <a:t>				</a:t>
            </a:r>
          </a:p>
          <a:p>
            <a:pPr marL="50800" indent="0">
              <a:buNone/>
            </a:pPr>
            <a:r>
              <a:rPr lang="en-US" sz="5400" dirty="0" smtClean="0">
                <a:latin typeface="Times New Roman"/>
                <a:cs typeface="Times New Roman"/>
              </a:rPr>
              <a:t>	  		</a:t>
            </a:r>
          </a:p>
          <a:p>
            <a:pPr marL="50800" indent="0">
              <a:buNone/>
            </a:pPr>
            <a:r>
              <a:rPr lang="en-US" sz="5400" dirty="0">
                <a:latin typeface="Times New Roman"/>
                <a:cs typeface="Times New Roman"/>
              </a:rPr>
              <a:t>	</a:t>
            </a:r>
            <a:r>
              <a:rPr lang="en-US" sz="5400" dirty="0" smtClean="0">
                <a:latin typeface="Times New Roman"/>
                <a:cs typeface="Times New Roman"/>
              </a:rPr>
              <a:t>		</a:t>
            </a:r>
          </a:p>
          <a:p>
            <a:pPr marL="50800" indent="0">
              <a:buNone/>
            </a:pPr>
            <a:r>
              <a:rPr lang="en-US" sz="5400" dirty="0" smtClean="0">
                <a:latin typeface="Times New Roman"/>
                <a:cs typeface="Times New Roman"/>
              </a:rPr>
              <a:t>	</a:t>
            </a:r>
          </a:p>
          <a:p>
            <a:pPr marL="50800" indent="0">
              <a:buNone/>
            </a:pPr>
            <a:r>
              <a:rPr lang="en-US" sz="5400" dirty="0" smtClean="0">
                <a:latin typeface="Times New Roman"/>
                <a:cs typeface="Times New Roman"/>
              </a:rPr>
              <a:t>	    				</a:t>
            </a:r>
          </a:p>
          <a:p>
            <a:pPr marL="50800" indent="0">
              <a:buNone/>
            </a:pPr>
            <a:endParaRPr lang="en-US" sz="5400" dirty="0" smtClean="0">
              <a:latin typeface="Times New Roman"/>
              <a:cs typeface="Times New Roman"/>
            </a:endParaRPr>
          </a:p>
          <a:p>
            <a:pPr marL="50800" indent="0">
              <a:buNone/>
            </a:pPr>
            <a:r>
              <a:rPr lang="en-US" sz="5400" dirty="0" smtClean="0">
                <a:latin typeface="Times New Roman"/>
                <a:cs typeface="Times New Roman"/>
              </a:rPr>
              <a:t> 	    		     				</a:t>
            </a:r>
          </a:p>
          <a:p>
            <a:pPr marL="793750" indent="-742950">
              <a:buAutoNum type="arabicPeriod"/>
            </a:pPr>
            <a:endParaRPr lang="en-US" dirty="0">
              <a:latin typeface="Times New Roman"/>
              <a:cs typeface="Times New Roman"/>
            </a:endParaRPr>
          </a:p>
          <a:p>
            <a:endParaRPr lang="en-US" dirty="0">
              <a:latin typeface="Times New Roman"/>
              <a:cs typeface="Times New Roman"/>
            </a:endParaRPr>
          </a:p>
        </p:txBody>
      </p:sp>
      <p:pic>
        <p:nvPicPr>
          <p:cNvPr id="5" name="Picture 4" descr="Lincoln.jpe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16200" y="2667000"/>
            <a:ext cx="1828800" cy="2503170"/>
          </a:xfrm>
          <a:prstGeom prst="rect">
            <a:avLst/>
          </a:prstGeom>
        </p:spPr>
      </p:pic>
      <p:pic>
        <p:nvPicPr>
          <p:cNvPr id="6" name="Picture 5" descr="Women's Right to Vote.jpe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74000" y="3200400"/>
            <a:ext cx="1980242" cy="2644011"/>
          </a:xfrm>
          <a:prstGeom prst="rect">
            <a:avLst/>
          </a:prstGeom>
        </p:spPr>
      </p:pic>
      <p:pic>
        <p:nvPicPr>
          <p:cNvPr id="7" name="Picture 6" descr="Obama.jpe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0000" y="6324600"/>
            <a:ext cx="1975589" cy="2968782"/>
          </a:xfrm>
          <a:prstGeom prst="rect">
            <a:avLst/>
          </a:prstGeom>
        </p:spPr>
      </p:pic>
      <p:pic>
        <p:nvPicPr>
          <p:cNvPr id="8" name="Picture 7" descr="Arab Spring.jpe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03236" y="7010400"/>
            <a:ext cx="3148935" cy="22782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4008284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7800" y="390525"/>
            <a:ext cx="12826999" cy="1625600"/>
          </a:xfrm>
        </p:spPr>
        <p:txBody>
          <a:bodyPr/>
          <a:lstStyle/>
          <a:p>
            <a:pPr algn="ctr"/>
            <a:r>
              <a:rPr lang="en-US" sz="8000" dirty="0" smtClean="0">
                <a:latin typeface="Times New Roman"/>
                <a:cs typeface="Times New Roman"/>
              </a:rPr>
              <a:t>Change from the Bottom Up</a:t>
            </a:r>
            <a:endParaRPr lang="en-US" sz="8000" dirty="0">
              <a:latin typeface="Times New Roman"/>
              <a:cs typeface="Times New Roman"/>
            </a:endParaRPr>
          </a:p>
        </p:txBody>
      </p:sp>
      <p:sp>
        <p:nvSpPr>
          <p:cNvPr id="10" name="Content Placeholder 9"/>
          <p:cNvSpPr>
            <a:spLocks noGrp="1"/>
          </p:cNvSpPr>
          <p:nvPr>
            <p:ph idx="1"/>
          </p:nvPr>
        </p:nvSpPr>
        <p:spPr>
          <a:xfrm>
            <a:off x="650875" y="7924800"/>
            <a:ext cx="10620375" cy="787400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3" name="Picture 2" descr="images.jpe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69125" y="2844483"/>
            <a:ext cx="2757275" cy="1803717"/>
          </a:xfrm>
          <a:prstGeom prst="rect">
            <a:avLst/>
          </a:prstGeom>
        </p:spPr>
      </p:pic>
      <p:pic>
        <p:nvPicPr>
          <p:cNvPr id="6" name="Picture 5" descr="Chico Peace Institute.jpe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59400" y="6172200"/>
            <a:ext cx="2857500" cy="2844800"/>
          </a:xfrm>
          <a:prstGeom prst="rect">
            <a:avLst/>
          </a:prstGeom>
        </p:spPr>
      </p:pic>
      <p:pic>
        <p:nvPicPr>
          <p:cNvPr id="9" name="Picture 8" descr="Thomas Imhoff 220 JPG80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9400" y="6324600"/>
            <a:ext cx="2641600" cy="2794000"/>
          </a:xfrm>
          <a:prstGeom prst="rect">
            <a:avLst/>
          </a:prstGeom>
        </p:spPr>
      </p:pic>
      <p:pic>
        <p:nvPicPr>
          <p:cNvPr id="11" name="Picture 10" descr="Unknown.jpe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40800" y="7239000"/>
            <a:ext cx="2600569" cy="167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5105904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" y="390525"/>
            <a:ext cx="13004800" cy="1625600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4" name="Content Placeholder 3" descr="John Lennon.jpg"/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701" b="19701"/>
          <a:stretch>
            <a:fillRect/>
          </a:stretch>
        </p:blipFill>
        <p:spPr>
          <a:xfrm>
            <a:off x="2235200" y="2133600"/>
            <a:ext cx="7419068" cy="4495800"/>
          </a:xfrm>
        </p:spPr>
      </p:pic>
      <p:pic>
        <p:nvPicPr>
          <p:cNvPr id="5" name="imagine_clip.aif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 flipH="1">
            <a:off x="5892800" y="7772400"/>
            <a:ext cx="914400" cy="685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3608021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659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" y="390525"/>
            <a:ext cx="13004800" cy="1625600"/>
          </a:xfrm>
        </p:spPr>
        <p:txBody>
          <a:bodyPr/>
          <a:lstStyle/>
          <a:p>
            <a:pPr algn="ctr"/>
            <a:r>
              <a:rPr lang="en-US" sz="8000" dirty="0" smtClean="0">
                <a:latin typeface="Times New Roman"/>
                <a:cs typeface="Times New Roman"/>
              </a:rPr>
              <a:t>Thank You!</a:t>
            </a:r>
            <a:endParaRPr lang="en-US" sz="8000" dirty="0">
              <a:latin typeface="Times New Roman"/>
              <a:cs typeface="Times New Roman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50875" y="2276475"/>
            <a:ext cx="11795125" cy="6435725"/>
          </a:xfrm>
        </p:spPr>
        <p:txBody>
          <a:bodyPr/>
          <a:lstStyle/>
          <a:p>
            <a:endParaRPr lang="en-US" dirty="0" smtClean="0"/>
          </a:p>
          <a:p>
            <a:endParaRPr lang="en-US" dirty="0"/>
          </a:p>
          <a:p>
            <a:pPr marL="50800" indent="0">
              <a:buNone/>
            </a:pPr>
            <a:endParaRPr lang="en-US" dirty="0"/>
          </a:p>
          <a:p>
            <a:pPr marL="50800" indent="0">
              <a:buNone/>
            </a:pPr>
            <a:endParaRPr lang="en-US" dirty="0"/>
          </a:p>
          <a:p>
            <a:endParaRPr lang="en-US" dirty="0" smtClean="0"/>
          </a:p>
          <a:p>
            <a:pPr marL="50800" indent="0" algn="ctr">
              <a:buNone/>
            </a:pPr>
            <a:r>
              <a:rPr lang="en-US" sz="8000" dirty="0" err="1" smtClean="0">
                <a:latin typeface="Times New Roman"/>
                <a:cs typeface="Times New Roman"/>
              </a:rPr>
              <a:t>www.worldbeyondwar.org</a:t>
            </a:r>
            <a:endParaRPr lang="en-US" sz="8000" dirty="0">
              <a:latin typeface="Times New Roman"/>
              <a:cs typeface="Times New Roman"/>
            </a:endParaRPr>
          </a:p>
          <a:p>
            <a:pPr marL="50800" indent="0" algn="ctr">
              <a:buNone/>
            </a:pPr>
            <a:r>
              <a:rPr lang="en-US" sz="8000" dirty="0" err="1" smtClean="0">
                <a:latin typeface="Times New Roman"/>
                <a:cs typeface="Times New Roman"/>
              </a:rPr>
              <a:t>www.transitiontopeace.com</a:t>
            </a:r>
            <a:endParaRPr lang="en-US" sz="8000" dirty="0">
              <a:latin typeface="Times New Roman"/>
              <a:cs typeface="Times New Roman"/>
            </a:endParaRPr>
          </a:p>
        </p:txBody>
      </p:sp>
      <p:pic>
        <p:nvPicPr>
          <p:cNvPr id="4" name="Picture 3" descr="images-4.jpe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59400" y="3657600"/>
            <a:ext cx="1835332" cy="24706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3327217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4"/>
            <a:ext cx="11566525" cy="8372475"/>
          </a:xfrm>
        </p:spPr>
        <p:txBody>
          <a:bodyPr/>
          <a:lstStyle/>
          <a:p>
            <a:pPr algn="ctr"/>
            <a:r>
              <a:rPr lang="en-US" sz="8000" dirty="0" smtClean="0">
                <a:latin typeface="Times New Roman"/>
                <a:cs typeface="Times New Roman"/>
              </a:rPr>
              <a:t>Aha #1</a:t>
            </a:r>
            <a:br>
              <a:rPr lang="en-US" sz="8000" dirty="0" smtClean="0">
                <a:latin typeface="Times New Roman"/>
                <a:cs typeface="Times New Roman"/>
              </a:rPr>
            </a:br>
            <a:r>
              <a:rPr lang="en-US" sz="8000" dirty="0" smtClean="0">
                <a:latin typeface="Times New Roman"/>
                <a:cs typeface="Times New Roman"/>
              </a:rPr>
              <a:t/>
            </a:r>
            <a:br>
              <a:rPr lang="en-US" sz="8000" dirty="0" smtClean="0">
                <a:latin typeface="Times New Roman"/>
                <a:cs typeface="Times New Roman"/>
              </a:rPr>
            </a:br>
            <a:r>
              <a:rPr lang="en-US" sz="8000" dirty="0">
                <a:latin typeface="Times New Roman"/>
                <a:cs typeface="Times New Roman"/>
              </a:rPr>
              <a:t/>
            </a:r>
            <a:br>
              <a:rPr lang="en-US" sz="8000" dirty="0">
                <a:latin typeface="Times New Roman"/>
                <a:cs typeface="Times New Roman"/>
              </a:rPr>
            </a:br>
            <a:r>
              <a:rPr lang="en-US" sz="8000" dirty="0" smtClean="0">
                <a:latin typeface="Times New Roman"/>
                <a:cs typeface="Times New Roman"/>
              </a:rPr>
              <a:t/>
            </a:r>
            <a:br>
              <a:rPr lang="en-US" sz="8000" dirty="0" smtClean="0">
                <a:latin typeface="Times New Roman"/>
                <a:cs typeface="Times New Roman"/>
              </a:rPr>
            </a:br>
            <a:r>
              <a:rPr lang="en-US" sz="6000" dirty="0" smtClean="0">
                <a:latin typeface="Times New Roman"/>
                <a:cs typeface="Times New Roman"/>
              </a:rPr>
              <a:t>Nonviolence has been used by the oppressed against the oppressor, never by an empire for national defense.</a:t>
            </a:r>
            <a:endParaRPr lang="en-US" sz="8000" dirty="0">
              <a:latin typeface="Times New Roman"/>
              <a:cs typeface="Times New Roman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 flipV="1">
            <a:off x="1244600" y="8712200"/>
            <a:ext cx="10026650" cy="584200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4" name="Picture 3" descr="Gandhi 3.jpe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83200" y="1752600"/>
            <a:ext cx="2387600" cy="3403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6109013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95125" cy="1625600"/>
          </a:xfrm>
        </p:spPr>
        <p:txBody>
          <a:bodyPr/>
          <a:lstStyle/>
          <a:p>
            <a:pPr algn="ctr"/>
            <a:r>
              <a:rPr lang="en-US" sz="8000" dirty="0" smtClean="0">
                <a:latin typeface="Times New Roman"/>
                <a:cs typeface="Times New Roman"/>
              </a:rPr>
              <a:t>Peaceful Warriorship</a:t>
            </a:r>
            <a:endParaRPr lang="en-US" sz="8000" dirty="0">
              <a:latin typeface="Times New Roman"/>
              <a:cs typeface="Times New Roman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50875" y="2276475"/>
            <a:ext cx="12023725" cy="7096125"/>
          </a:xfrm>
        </p:spPr>
        <p:txBody>
          <a:bodyPr/>
          <a:lstStyle/>
          <a:p>
            <a:endParaRPr lang="en-US" sz="6000" dirty="0" smtClean="0">
              <a:latin typeface="Times New Roman"/>
              <a:cs typeface="Times New Roman"/>
            </a:endParaRPr>
          </a:p>
          <a:p>
            <a:r>
              <a:rPr lang="en-US" sz="6000" dirty="0" smtClean="0">
                <a:latin typeface="Times New Roman"/>
                <a:cs typeface="Times New Roman"/>
              </a:rPr>
              <a:t>Avoidance</a:t>
            </a:r>
          </a:p>
          <a:p>
            <a:endParaRPr lang="en-US" sz="6000" dirty="0" smtClean="0">
              <a:latin typeface="Times New Roman"/>
              <a:cs typeface="Times New Roman"/>
            </a:endParaRPr>
          </a:p>
          <a:p>
            <a:r>
              <a:rPr lang="en-US" sz="6000" dirty="0" smtClean="0">
                <a:latin typeface="Times New Roman"/>
                <a:cs typeface="Times New Roman"/>
              </a:rPr>
              <a:t>Protection </a:t>
            </a:r>
          </a:p>
          <a:p>
            <a:endParaRPr lang="en-US" sz="6000" dirty="0">
              <a:latin typeface="Times New Roman"/>
              <a:cs typeface="Times New Roman"/>
            </a:endParaRPr>
          </a:p>
          <a:p>
            <a:r>
              <a:rPr lang="en-US" sz="6000" dirty="0">
                <a:latin typeface="Times New Roman"/>
                <a:cs typeface="Times New Roman"/>
              </a:rPr>
              <a:t>F</a:t>
            </a:r>
            <a:r>
              <a:rPr lang="en-US" sz="6000" dirty="0" smtClean="0">
                <a:latin typeface="Times New Roman"/>
                <a:cs typeface="Times New Roman"/>
              </a:rPr>
              <a:t>orce as a last resort</a:t>
            </a:r>
            <a:endParaRPr lang="en-US" sz="6000" dirty="0">
              <a:latin typeface="Times New Roman"/>
              <a:cs typeface="Times New Roman"/>
            </a:endParaRPr>
          </a:p>
          <a:p>
            <a:endParaRPr lang="en-US" sz="6000" dirty="0" smtClean="0">
              <a:latin typeface="Times New Roman"/>
              <a:cs typeface="Times New Roman"/>
            </a:endParaRPr>
          </a:p>
          <a:p>
            <a:endParaRPr lang="en-US" sz="6000" dirty="0">
              <a:latin typeface="Times New Roman"/>
              <a:cs typeface="Times New Roman"/>
            </a:endParaRPr>
          </a:p>
          <a:p>
            <a:endParaRPr lang="en-US" sz="6000" dirty="0">
              <a:latin typeface="Times New Roman"/>
              <a:cs typeface="Times New Roman"/>
            </a:endParaRPr>
          </a:p>
        </p:txBody>
      </p:sp>
      <p:pic>
        <p:nvPicPr>
          <p:cNvPr id="4" name="Picture 3" descr="Morihei Ueshiba - 1.jpe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64400" y="2819400"/>
            <a:ext cx="2971800" cy="45808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8758293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" y="390525"/>
            <a:ext cx="13004800" cy="1625600"/>
          </a:xfrm>
        </p:spPr>
        <p:txBody>
          <a:bodyPr/>
          <a:lstStyle/>
          <a:p>
            <a:pPr algn="ctr"/>
            <a:r>
              <a:rPr lang="en-US" sz="8000" dirty="0" smtClean="0">
                <a:latin typeface="Times New Roman"/>
                <a:cs typeface="Times New Roman"/>
              </a:rPr>
              <a:t>Force Continuum</a:t>
            </a:r>
            <a:endParaRPr lang="en-US" sz="8000" dirty="0">
              <a:latin typeface="Times New Roman"/>
              <a:cs typeface="Times New Roman"/>
            </a:endParaRPr>
          </a:p>
        </p:txBody>
      </p:sp>
      <p:pic>
        <p:nvPicPr>
          <p:cNvPr id="4" name="Content Placeholder 3" descr="Fig 12 Force Continuum 092811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63" b="3063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4264054348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4"/>
            <a:ext cx="11718925" cy="3114675"/>
          </a:xfrm>
        </p:spPr>
        <p:txBody>
          <a:bodyPr/>
          <a:lstStyle/>
          <a:p>
            <a:pPr algn="ctr"/>
            <a:r>
              <a:rPr lang="en-US" sz="8000" dirty="0" smtClean="0">
                <a:latin typeface="Times New Roman"/>
                <a:cs typeface="Times New Roman"/>
              </a:rPr>
              <a:t>AHA #2  </a:t>
            </a:r>
            <a:br>
              <a:rPr lang="en-US" sz="8000" dirty="0" smtClean="0">
                <a:latin typeface="Times New Roman"/>
                <a:cs typeface="Times New Roman"/>
              </a:rPr>
            </a:br>
            <a:r>
              <a:rPr lang="en-US" sz="8000" dirty="0" smtClean="0">
                <a:latin typeface="Times New Roman"/>
                <a:cs typeface="Times New Roman"/>
              </a:rPr>
              <a:t>US Major Wars</a:t>
            </a:r>
            <a:endParaRPr lang="en-US" sz="8000" dirty="0">
              <a:latin typeface="Times New Roman"/>
              <a:cs typeface="Times New Roman"/>
            </a:endParaRPr>
          </a:p>
        </p:txBody>
      </p:sp>
      <p:sp>
        <p:nvSpPr>
          <p:cNvPr id="14" name="Content Placeholder 13"/>
          <p:cNvSpPr>
            <a:spLocks noGrp="1"/>
          </p:cNvSpPr>
          <p:nvPr>
            <p:ph idx="1"/>
          </p:nvPr>
        </p:nvSpPr>
        <p:spPr>
          <a:xfrm>
            <a:off x="3073400" y="1981200"/>
            <a:ext cx="5530850" cy="2997201"/>
          </a:xfrm>
        </p:spPr>
        <p:txBody>
          <a:bodyPr/>
          <a:lstStyle/>
          <a:p>
            <a:endParaRPr lang="en-US" dirty="0" smtClean="0"/>
          </a:p>
          <a:p>
            <a:endParaRPr lang="en-US" dirty="0"/>
          </a:p>
        </p:txBody>
      </p:sp>
      <p:pic>
        <p:nvPicPr>
          <p:cNvPr id="15" name="Picture 14" descr="Revolutionary-War-fife-and-drum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0050" y="4343400"/>
            <a:ext cx="4425950" cy="43682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549792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1"/>
            <a:ext cx="11795125" cy="1523999"/>
          </a:xfrm>
        </p:spPr>
        <p:txBody>
          <a:bodyPr/>
          <a:lstStyle/>
          <a:p>
            <a:pPr algn="ctr"/>
            <a:r>
              <a:rPr lang="en-US" sz="8000" dirty="0" smtClean="0">
                <a:solidFill>
                  <a:srgbClr val="FFFF00"/>
                </a:solidFill>
                <a:latin typeface="Times New Roman"/>
                <a:cs typeface="Times New Roman"/>
              </a:rPr>
              <a:t>14 (once every 17 years)</a:t>
            </a:r>
            <a:endParaRPr lang="en-US" sz="8000" dirty="0">
              <a:solidFill>
                <a:srgbClr val="FFFF00"/>
              </a:solidFill>
              <a:latin typeface="Times New Roman"/>
              <a:cs typeface="Times New Roman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50875" y="1447800"/>
            <a:ext cx="10620375" cy="8153401"/>
          </a:xfrm>
        </p:spPr>
        <p:txBody>
          <a:bodyPr/>
          <a:lstStyle/>
          <a:p>
            <a:pPr marL="50800" indent="0">
              <a:buNone/>
            </a:pPr>
            <a:endParaRPr lang="en-US" sz="2800" dirty="0" smtClean="0">
              <a:latin typeface="Times New Roman"/>
              <a:cs typeface="Times New Roman"/>
            </a:endParaRPr>
          </a:p>
          <a:p>
            <a:pPr lvl="3"/>
            <a:r>
              <a:rPr lang="en-US" dirty="0" smtClean="0">
                <a:latin typeface="Times New Roman"/>
                <a:cs typeface="Times New Roman"/>
              </a:rPr>
              <a:t>1775 		American Revolution</a:t>
            </a:r>
          </a:p>
          <a:p>
            <a:pPr lvl="3"/>
            <a:r>
              <a:rPr lang="en-US" dirty="0" smtClean="0">
                <a:latin typeface="Times New Roman"/>
                <a:cs typeface="Times New Roman"/>
              </a:rPr>
              <a:t>1812		War of 1812</a:t>
            </a:r>
          </a:p>
          <a:p>
            <a:pPr lvl="3"/>
            <a:r>
              <a:rPr lang="en-US" dirty="0" smtClean="0">
                <a:latin typeface="Times New Roman"/>
                <a:cs typeface="Times New Roman"/>
              </a:rPr>
              <a:t>1800’s	American Indian War</a:t>
            </a:r>
          </a:p>
          <a:p>
            <a:pPr lvl="3"/>
            <a:r>
              <a:rPr lang="en-US" dirty="0" smtClean="0">
                <a:latin typeface="Times New Roman"/>
                <a:cs typeface="Times New Roman"/>
              </a:rPr>
              <a:t>1846		Mexican-American War</a:t>
            </a:r>
          </a:p>
          <a:p>
            <a:pPr lvl="3"/>
            <a:r>
              <a:rPr lang="en-US" dirty="0" smtClean="0">
                <a:latin typeface="Times New Roman"/>
                <a:cs typeface="Times New Roman"/>
              </a:rPr>
              <a:t>1861		Civil War</a:t>
            </a:r>
          </a:p>
          <a:p>
            <a:pPr lvl="3"/>
            <a:r>
              <a:rPr lang="en-US" dirty="0" smtClean="0">
                <a:latin typeface="Times New Roman"/>
                <a:cs typeface="Times New Roman"/>
              </a:rPr>
              <a:t>1898		Spanish-American War</a:t>
            </a:r>
          </a:p>
          <a:p>
            <a:pPr lvl="3"/>
            <a:r>
              <a:rPr lang="en-US" dirty="0" smtClean="0">
                <a:latin typeface="Times New Roman"/>
                <a:cs typeface="Times New Roman"/>
              </a:rPr>
              <a:t>1898		Philippine-American War</a:t>
            </a:r>
          </a:p>
          <a:p>
            <a:pPr lvl="3"/>
            <a:r>
              <a:rPr lang="en-US" dirty="0" smtClean="0">
                <a:latin typeface="Times New Roman"/>
                <a:cs typeface="Times New Roman"/>
              </a:rPr>
              <a:t>1917		World War I</a:t>
            </a:r>
          </a:p>
          <a:p>
            <a:pPr lvl="3"/>
            <a:r>
              <a:rPr lang="en-US" dirty="0" smtClean="0">
                <a:latin typeface="Times New Roman"/>
                <a:cs typeface="Times New Roman"/>
              </a:rPr>
              <a:t>1941		World War II</a:t>
            </a:r>
          </a:p>
          <a:p>
            <a:pPr lvl="3"/>
            <a:r>
              <a:rPr lang="en-US" dirty="0" smtClean="0">
                <a:latin typeface="Times New Roman"/>
                <a:cs typeface="Times New Roman"/>
              </a:rPr>
              <a:t>1950		Korean War</a:t>
            </a:r>
            <a:endParaRPr lang="en-US" dirty="0">
              <a:latin typeface="Times New Roman"/>
              <a:cs typeface="Times New Roman"/>
            </a:endParaRPr>
          </a:p>
          <a:p>
            <a:pPr lvl="3"/>
            <a:r>
              <a:rPr lang="en-US" dirty="0" smtClean="0">
                <a:latin typeface="Times New Roman"/>
                <a:cs typeface="Times New Roman"/>
              </a:rPr>
              <a:t>1964		Vietnam War</a:t>
            </a:r>
          </a:p>
          <a:p>
            <a:pPr lvl="3"/>
            <a:r>
              <a:rPr lang="en-US" dirty="0" smtClean="0">
                <a:latin typeface="Times New Roman"/>
                <a:cs typeface="Times New Roman"/>
              </a:rPr>
              <a:t>1990		Gulf War</a:t>
            </a:r>
          </a:p>
          <a:p>
            <a:pPr lvl="3"/>
            <a:r>
              <a:rPr lang="en-US" dirty="0" smtClean="0">
                <a:latin typeface="Times New Roman"/>
                <a:cs typeface="Times New Roman"/>
              </a:rPr>
              <a:t>2001		Afghanistan War</a:t>
            </a:r>
          </a:p>
          <a:p>
            <a:pPr lvl="3"/>
            <a:r>
              <a:rPr lang="en-US" dirty="0" smtClean="0">
                <a:latin typeface="Times New Roman"/>
                <a:cs typeface="Times New Roman"/>
              </a:rPr>
              <a:t>2003		Iraq War</a:t>
            </a:r>
            <a:endParaRPr lang="en-US" dirty="0"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67758151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8000" dirty="0" smtClean="0">
                <a:latin typeface="Times New Roman"/>
                <a:cs typeface="Times New Roman"/>
              </a:rPr>
              <a:t>AHA #3</a:t>
            </a:r>
            <a:r>
              <a:rPr lang="en-US" dirty="0" smtClean="0">
                <a:latin typeface="Times New Roman"/>
                <a:cs typeface="Times New Roman"/>
              </a:rPr>
              <a:t> </a:t>
            </a:r>
            <a:br>
              <a:rPr lang="en-US" dirty="0" smtClean="0">
                <a:latin typeface="Times New Roman"/>
                <a:cs typeface="Times New Roman"/>
              </a:rPr>
            </a:br>
            <a:r>
              <a:rPr lang="en-US" sz="8000" dirty="0" smtClean="0">
                <a:latin typeface="Times New Roman"/>
                <a:cs typeface="Times New Roman"/>
              </a:rPr>
              <a:t>Cost</a:t>
            </a:r>
            <a:r>
              <a:rPr lang="en-US" dirty="0" smtClean="0">
                <a:latin typeface="Times New Roman"/>
                <a:cs typeface="Times New Roman"/>
              </a:rPr>
              <a:t> of War  </a:t>
            </a:r>
            <a:endParaRPr lang="en-US" dirty="0">
              <a:latin typeface="Times New Roman"/>
              <a:cs typeface="Times New Roman"/>
            </a:endParaRPr>
          </a:p>
        </p:txBody>
      </p:sp>
      <p:pic>
        <p:nvPicPr>
          <p:cNvPr id="6" name="Content Placeholder 5" descr="Money.jpeg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96" b="896"/>
          <a:stretch>
            <a:fillRect/>
          </a:stretch>
        </p:blipFill>
        <p:spPr>
          <a:xfrm>
            <a:off x="3835400" y="3581400"/>
            <a:ext cx="4370956" cy="4292600"/>
          </a:xfrm>
        </p:spPr>
      </p:pic>
    </p:spTree>
    <p:extLst>
      <p:ext uri="{BB962C8B-B14F-4D97-AF65-F5344CB8AC3E}">
        <p14:creationId xmlns:p14="http://schemas.microsoft.com/office/powerpoint/2010/main" val="173773085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3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4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5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6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Title - Center">
  <a:themeElements>
    <a:clrScheme name="">
      <a:dk1>
        <a:srgbClr val="808080"/>
      </a:dk1>
      <a:lt1>
        <a:srgbClr val="FFFFFF"/>
      </a:lt1>
      <a:dk2>
        <a:srgbClr val="000000"/>
      </a:dk2>
      <a:lt2>
        <a:srgbClr val="000000"/>
      </a:lt2>
      <a:accent1>
        <a:srgbClr val="BBE0E3"/>
      </a:accent1>
      <a:accent2>
        <a:srgbClr val="333399"/>
      </a:accent2>
      <a:accent3>
        <a:srgbClr val="AAAAAA"/>
      </a:accent3>
      <a:accent4>
        <a:srgbClr val="DADADA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Title - Center">
      <a:majorFont>
        <a:latin typeface="Gill Sans"/>
        <a:ea typeface="ヒラギノ角ゴ ProN W3"/>
        <a:cs typeface="ヒラギノ角ゴ ProN W3"/>
      </a:majorFont>
      <a:minorFont>
        <a:latin typeface="Gill Sans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>
            <a:ln>
              <a:noFill/>
            </a:ln>
            <a:solidFill>
              <a:srgbClr val="FFFFFF"/>
            </a:solidFill>
            <a:effectLst/>
            <a:latin typeface="Gill Sans" charset="0"/>
            <a:ea typeface="ヒラギノ角ゴ ProN W3" charset="-128"/>
            <a:cs typeface="ヒラギノ角ゴ ProN W3" charset="-128"/>
            <a:sym typeface="Gill 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>
            <a:ln>
              <a:noFill/>
            </a:ln>
            <a:solidFill>
              <a:srgbClr val="FFFFFF"/>
            </a:solidFill>
            <a:effectLst/>
            <a:latin typeface="Gill Sans" charset="0"/>
            <a:ea typeface="ヒラギノ角ゴ ProN W3" charset="-128"/>
            <a:cs typeface="ヒラギノ角ゴ ProN W3" charset="-128"/>
            <a:sym typeface="Gill Sans" charset="0"/>
          </a:defRPr>
        </a:defPPr>
      </a:lstStyle>
    </a:lnDef>
  </a:objectDefaults>
  <a:extraClrSchemeLst>
    <a:extraClrScheme>
      <a:clrScheme name="Title - Center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0.xml><?xml version="1.0" encoding="utf-8"?>
<a:theme xmlns:a="http://schemas.openxmlformats.org/drawingml/2006/main" name="Title &amp; Bullets - 2 Column">
  <a:themeElements>
    <a:clrScheme name="">
      <a:dk1>
        <a:srgbClr val="808080"/>
      </a:dk1>
      <a:lt1>
        <a:srgbClr val="FFFFFF"/>
      </a:lt1>
      <a:dk2>
        <a:srgbClr val="000000"/>
      </a:dk2>
      <a:lt2>
        <a:srgbClr val="000000"/>
      </a:lt2>
      <a:accent1>
        <a:srgbClr val="BBE0E3"/>
      </a:accent1>
      <a:accent2>
        <a:srgbClr val="333399"/>
      </a:accent2>
      <a:accent3>
        <a:srgbClr val="AAAAAA"/>
      </a:accent3>
      <a:accent4>
        <a:srgbClr val="DADADA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Title &amp; Bullets - 2 Column">
      <a:majorFont>
        <a:latin typeface="Gill Sans"/>
        <a:ea typeface="ヒラギノ角ゴ ProN W3"/>
        <a:cs typeface="ヒラギノ角ゴ ProN W3"/>
      </a:majorFont>
      <a:minorFont>
        <a:latin typeface="Gill Sans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>
            <a:ln>
              <a:noFill/>
            </a:ln>
            <a:solidFill>
              <a:srgbClr val="FFFFFF"/>
            </a:solidFill>
            <a:effectLst/>
            <a:latin typeface="Gill Sans" charset="0"/>
            <a:ea typeface="ヒラギノ角ゴ ProN W3" charset="-128"/>
            <a:cs typeface="ヒラギノ角ゴ ProN W3" charset="-128"/>
            <a:sym typeface="Gill 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>
            <a:ln>
              <a:noFill/>
            </a:ln>
            <a:solidFill>
              <a:srgbClr val="FFFFFF"/>
            </a:solidFill>
            <a:effectLst/>
            <a:latin typeface="Gill Sans" charset="0"/>
            <a:ea typeface="ヒラギノ角ゴ ProN W3" charset="-128"/>
            <a:cs typeface="ヒラギノ角ゴ ProN W3" charset="-128"/>
            <a:sym typeface="Gill Sans" charset="0"/>
          </a:defRPr>
        </a:defPPr>
      </a:lstStyle>
    </a:lnDef>
  </a:objectDefaults>
  <a:extraClrSchemeLst>
    <a:extraClrScheme>
      <a:clrScheme name="Title &amp; Bullets - 2 Colum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1.xml><?xml version="1.0" encoding="utf-8"?>
<a:theme xmlns:a="http://schemas.openxmlformats.org/drawingml/2006/main" name="Title &amp; Bullets - Right">
  <a:themeElements>
    <a:clrScheme name="">
      <a:dk1>
        <a:srgbClr val="808080"/>
      </a:dk1>
      <a:lt1>
        <a:srgbClr val="FFFFFF"/>
      </a:lt1>
      <a:dk2>
        <a:srgbClr val="000000"/>
      </a:dk2>
      <a:lt2>
        <a:srgbClr val="000000"/>
      </a:lt2>
      <a:accent1>
        <a:srgbClr val="BBE0E3"/>
      </a:accent1>
      <a:accent2>
        <a:srgbClr val="333399"/>
      </a:accent2>
      <a:accent3>
        <a:srgbClr val="AAAAAA"/>
      </a:accent3>
      <a:accent4>
        <a:srgbClr val="DADADA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Title &amp; Bullets - Right">
      <a:majorFont>
        <a:latin typeface="Gill Sans"/>
        <a:ea typeface="ヒラギノ角ゴ ProN W3"/>
        <a:cs typeface="ヒラギノ角ゴ ProN W3"/>
      </a:majorFont>
      <a:minorFont>
        <a:latin typeface="Gill Sans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>
            <a:ln>
              <a:noFill/>
            </a:ln>
            <a:solidFill>
              <a:srgbClr val="FFFFFF"/>
            </a:solidFill>
            <a:effectLst/>
            <a:latin typeface="Gill Sans" charset="0"/>
            <a:ea typeface="ヒラギノ角ゴ ProN W3" charset="-128"/>
            <a:cs typeface="ヒラギノ角ゴ ProN W3" charset="-128"/>
            <a:sym typeface="Gill 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>
            <a:ln>
              <a:noFill/>
            </a:ln>
            <a:solidFill>
              <a:srgbClr val="FFFFFF"/>
            </a:solidFill>
            <a:effectLst/>
            <a:latin typeface="Gill Sans" charset="0"/>
            <a:ea typeface="ヒラギノ角ゴ ProN W3" charset="-128"/>
            <a:cs typeface="ヒラギノ角ゴ ProN W3" charset="-128"/>
            <a:sym typeface="Gill Sans" charset="0"/>
          </a:defRPr>
        </a:defPPr>
      </a:lstStyle>
    </a:lnDef>
  </a:objectDefaults>
  <a:extraClrSchemeLst>
    <a:extraClrScheme>
      <a:clrScheme name="Title &amp; Bullets - Righ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2.xml><?xml version="1.0" encoding="utf-8"?>
<a:theme xmlns:a="http://schemas.openxmlformats.org/drawingml/2006/main" name="Title, Bullets &amp; Photo">
  <a:themeElements>
    <a:clrScheme name="">
      <a:dk1>
        <a:srgbClr val="808080"/>
      </a:dk1>
      <a:lt1>
        <a:srgbClr val="FFFFFF"/>
      </a:lt1>
      <a:dk2>
        <a:srgbClr val="000000"/>
      </a:dk2>
      <a:lt2>
        <a:srgbClr val="000000"/>
      </a:lt2>
      <a:accent1>
        <a:srgbClr val="BBE0E3"/>
      </a:accent1>
      <a:accent2>
        <a:srgbClr val="333399"/>
      </a:accent2>
      <a:accent3>
        <a:srgbClr val="AAAAAA"/>
      </a:accent3>
      <a:accent4>
        <a:srgbClr val="DADADA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Title, Bullets &amp; Photo">
      <a:majorFont>
        <a:latin typeface="Gill Sans"/>
        <a:ea typeface="ヒラギノ角ゴ ProN W3"/>
        <a:cs typeface="ヒラギノ角ゴ ProN W3"/>
      </a:majorFont>
      <a:minorFont>
        <a:latin typeface="Gill Sans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>
            <a:ln>
              <a:noFill/>
            </a:ln>
            <a:solidFill>
              <a:srgbClr val="FFFFFF"/>
            </a:solidFill>
            <a:effectLst/>
            <a:latin typeface="Gill Sans" charset="0"/>
            <a:ea typeface="ヒラギノ角ゴ ProN W3" charset="-128"/>
            <a:cs typeface="ヒラギノ角ゴ ProN W3" charset="-128"/>
            <a:sym typeface="Gill 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>
            <a:ln>
              <a:noFill/>
            </a:ln>
            <a:solidFill>
              <a:srgbClr val="FFFFFF"/>
            </a:solidFill>
            <a:effectLst/>
            <a:latin typeface="Gill Sans" charset="0"/>
            <a:ea typeface="ヒラギノ角ゴ ProN W3" charset="-128"/>
            <a:cs typeface="ヒラギノ角ゴ ProN W3" charset="-128"/>
            <a:sym typeface="Gill Sans" charset="0"/>
          </a:defRPr>
        </a:defPPr>
      </a:lstStyle>
    </a:lnDef>
  </a:objectDefaults>
  <a:extraClrSchemeLst>
    <a:extraClrScheme>
      <a:clrScheme name="Title, Bullets &amp; Phot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3.xml><?xml version="1.0" encoding="utf-8"?>
<a:theme xmlns:a="http://schemas.openxmlformats.org/drawingml/2006/main" name="Bullets">
  <a:themeElements>
    <a:clrScheme name="Bullets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ullets">
      <a:majorFont>
        <a:latin typeface="Gill Sans"/>
        <a:ea typeface="ヒラギノ角ゴ ProN W3"/>
        <a:cs typeface="ヒラギノ角ゴ ProN W3"/>
      </a:majorFont>
      <a:minorFont>
        <a:latin typeface="Gill Sans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>
            <a:ln>
              <a:noFill/>
            </a:ln>
            <a:solidFill>
              <a:srgbClr val="FFFFFF"/>
            </a:solidFill>
            <a:effectLst/>
            <a:latin typeface="Gill Sans" charset="0"/>
            <a:ea typeface="ヒラギノ角ゴ ProN W3" charset="-128"/>
            <a:cs typeface="ヒラギノ角ゴ ProN W3" charset="-128"/>
            <a:sym typeface="Gill 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>
            <a:ln>
              <a:noFill/>
            </a:ln>
            <a:solidFill>
              <a:srgbClr val="FFFFFF"/>
            </a:solidFill>
            <a:effectLst/>
            <a:latin typeface="Gill Sans" charset="0"/>
            <a:ea typeface="ヒラギノ角ゴ ProN W3" charset="-128"/>
            <a:cs typeface="ヒラギノ角ゴ ProN W3" charset="-128"/>
            <a:sym typeface="Gill Sans" charset="0"/>
          </a:defRPr>
        </a:defPPr>
      </a:lstStyle>
    </a:lnDef>
  </a:objectDefaults>
  <a:extraClrSchemeLst>
    <a:extraClrScheme>
      <a:clrScheme name="Bullets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4.xml><?xml version="1.0" encoding="utf-8"?>
<a:theme xmlns:a="http://schemas.openxmlformats.org/drawingml/2006/main" name="1_Bullets">
  <a:themeElements>
    <a:clrScheme name="">
      <a:dk1>
        <a:srgbClr val="808080"/>
      </a:dk1>
      <a:lt1>
        <a:srgbClr val="FFFFFF"/>
      </a:lt1>
      <a:dk2>
        <a:srgbClr val="000000"/>
      </a:dk2>
      <a:lt2>
        <a:srgbClr val="000000"/>
      </a:lt2>
      <a:accent1>
        <a:srgbClr val="BBE0E3"/>
      </a:accent1>
      <a:accent2>
        <a:srgbClr val="333399"/>
      </a:accent2>
      <a:accent3>
        <a:srgbClr val="AAAAAA"/>
      </a:accent3>
      <a:accent4>
        <a:srgbClr val="DADADA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ullets">
      <a:majorFont>
        <a:latin typeface="Gill Sans"/>
        <a:ea typeface="ヒラギノ角ゴ ProN W3"/>
        <a:cs typeface="ヒラギノ角ゴ ProN W3"/>
      </a:majorFont>
      <a:minorFont>
        <a:latin typeface="Gill Sans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>
            <a:ln>
              <a:noFill/>
            </a:ln>
            <a:solidFill>
              <a:srgbClr val="FFFFFF"/>
            </a:solidFill>
            <a:effectLst/>
            <a:latin typeface="Gill Sans" charset="0"/>
            <a:ea typeface="ヒラギノ角ゴ ProN W3" charset="-128"/>
            <a:cs typeface="ヒラギノ角ゴ ProN W3" charset="-128"/>
            <a:sym typeface="Gill 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>
            <a:ln>
              <a:noFill/>
            </a:ln>
            <a:solidFill>
              <a:srgbClr val="FFFFFF"/>
            </a:solidFill>
            <a:effectLst/>
            <a:latin typeface="Gill Sans" charset="0"/>
            <a:ea typeface="ヒラギノ角ゴ ProN W3" charset="-128"/>
            <a:cs typeface="ヒラギノ角ゴ ProN W3" charset="-128"/>
            <a:sym typeface="Gill Sans" charset="0"/>
          </a:defRPr>
        </a:defPPr>
      </a:lstStyle>
    </a:lnDef>
  </a:objectDefaults>
  <a:extraClrSchemeLst>
    <a:extraClrScheme>
      <a:clrScheme name="Bullets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5.xml><?xml version="1.0" encoding="utf-8"?>
<a:theme xmlns:a="http://schemas.openxmlformats.org/drawingml/2006/main" name="1_Title - Center">
  <a:themeElements>
    <a:clrScheme name="Title - Center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Title - Center">
      <a:majorFont>
        <a:latin typeface="Gill Sans"/>
        <a:ea typeface="ヒラギノ角ゴ ProN W3"/>
        <a:cs typeface="ヒラギノ角ゴ ProN W3"/>
      </a:majorFont>
      <a:minorFont>
        <a:latin typeface="Gill Sans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>
            <a:ln>
              <a:noFill/>
            </a:ln>
            <a:solidFill>
              <a:srgbClr val="FFFFFF"/>
            </a:solidFill>
            <a:effectLst/>
            <a:latin typeface="Gill Sans" charset="0"/>
            <a:ea typeface="ヒラギノ角ゴ ProN W3" charset="-128"/>
            <a:cs typeface="ヒラギノ角ゴ ProN W3" charset="-128"/>
            <a:sym typeface="Gill 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>
            <a:ln>
              <a:noFill/>
            </a:ln>
            <a:solidFill>
              <a:srgbClr val="FFFFFF"/>
            </a:solidFill>
            <a:effectLst/>
            <a:latin typeface="Gill Sans" charset="0"/>
            <a:ea typeface="ヒラギノ角ゴ ProN W3" charset="-128"/>
            <a:cs typeface="ヒラギノ角ゴ ProN W3" charset="-128"/>
            <a:sym typeface="Gill Sans" charset="0"/>
          </a:defRPr>
        </a:defPPr>
      </a:lstStyle>
    </a:lnDef>
  </a:objectDefaults>
  <a:extraClrSchemeLst>
    <a:extraClrScheme>
      <a:clrScheme name="Title - Center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6.xml><?xml version="1.0" encoding="utf-8"?>
<a:theme xmlns:a="http://schemas.openxmlformats.org/drawingml/2006/main" name="1_Title &amp; Subtitle">
  <a:themeElements>
    <a:clrScheme name="Title &amp; Subtitl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Title &amp; Subtitle">
      <a:majorFont>
        <a:latin typeface="Gill Sans"/>
        <a:ea typeface="ヒラギノ角ゴ ProN W3"/>
        <a:cs typeface="ヒラギノ角ゴ ProN W3"/>
      </a:majorFont>
      <a:minorFont>
        <a:latin typeface="Gill Sans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>
            <a:ln>
              <a:noFill/>
            </a:ln>
            <a:solidFill>
              <a:srgbClr val="FFFFFF"/>
            </a:solidFill>
            <a:effectLst/>
            <a:latin typeface="Gill Sans" charset="0"/>
            <a:ea typeface="ヒラギノ角ゴ ProN W3" charset="-128"/>
            <a:cs typeface="ヒラギノ角ゴ ProN W3" charset="-128"/>
            <a:sym typeface="Gill 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>
            <a:ln>
              <a:noFill/>
            </a:ln>
            <a:solidFill>
              <a:srgbClr val="FFFFFF"/>
            </a:solidFill>
            <a:effectLst/>
            <a:latin typeface="Gill Sans" charset="0"/>
            <a:ea typeface="ヒラギノ角ゴ ProN W3" charset="-128"/>
            <a:cs typeface="ヒラギノ角ゴ ProN W3" charset="-128"/>
            <a:sym typeface="Gill Sans" charset="0"/>
          </a:defRPr>
        </a:defPPr>
      </a:lstStyle>
    </a:lnDef>
  </a:objectDefaults>
  <a:extraClrSchemeLst>
    <a:extraClrScheme>
      <a:clrScheme name="Title &amp; Subtitl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7.xml><?xml version="1.0" encoding="utf-8"?>
<a:theme xmlns:a="http://schemas.openxmlformats.org/drawingml/2006/main" name="1_Photo - Horizontal">
  <a:themeElements>
    <a:clrScheme name="Photo - Horizontal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Photo - Horizontal">
      <a:majorFont>
        <a:latin typeface="Gill Sans"/>
        <a:ea typeface="ヒラギノ角ゴ ProN W3"/>
        <a:cs typeface="ヒラギノ角ゴ ProN W3"/>
      </a:majorFont>
      <a:minorFont>
        <a:latin typeface="Gill Sans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>
            <a:ln>
              <a:noFill/>
            </a:ln>
            <a:solidFill>
              <a:srgbClr val="FFFFFF"/>
            </a:solidFill>
            <a:effectLst/>
            <a:latin typeface="Gill Sans" charset="0"/>
            <a:ea typeface="ヒラギノ角ゴ ProN W3" charset="-128"/>
            <a:cs typeface="ヒラギノ角ゴ ProN W3" charset="-128"/>
            <a:sym typeface="Gill 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>
            <a:ln>
              <a:noFill/>
            </a:ln>
            <a:solidFill>
              <a:srgbClr val="FFFFFF"/>
            </a:solidFill>
            <a:effectLst/>
            <a:latin typeface="Gill Sans" charset="0"/>
            <a:ea typeface="ヒラギノ角ゴ ProN W3" charset="-128"/>
            <a:cs typeface="ヒラギノ角ゴ ProN W3" charset="-128"/>
            <a:sym typeface="Gill Sans" charset="0"/>
          </a:defRPr>
        </a:defPPr>
      </a:lstStyle>
    </a:lnDef>
  </a:objectDefaults>
  <a:extraClrSchemeLst>
    <a:extraClrScheme>
      <a:clrScheme name="Photo - Horizontal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8.xml><?xml version="1.0" encoding="utf-8"?>
<a:theme xmlns:a="http://schemas.openxmlformats.org/drawingml/2006/main" name="1_Photo - Horizontal Reflection">
  <a:themeElements>
    <a:clrScheme name="Photo - Horizontal Reflec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Photo - Horizontal Reflection">
      <a:majorFont>
        <a:latin typeface="Gill Sans"/>
        <a:ea typeface="ヒラギノ角ゴ ProN W3"/>
        <a:cs typeface="ヒラギノ角ゴ ProN W3"/>
      </a:majorFont>
      <a:minorFont>
        <a:latin typeface="Gill Sans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>
            <a:ln>
              <a:noFill/>
            </a:ln>
            <a:solidFill>
              <a:srgbClr val="FFFFFF"/>
            </a:solidFill>
            <a:effectLst/>
            <a:latin typeface="Gill Sans" charset="0"/>
            <a:ea typeface="ヒラギノ角ゴ ProN W3" charset="-128"/>
            <a:cs typeface="ヒラギノ角ゴ ProN W3" charset="-128"/>
            <a:sym typeface="Gill 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>
            <a:ln>
              <a:noFill/>
            </a:ln>
            <a:solidFill>
              <a:srgbClr val="FFFFFF"/>
            </a:solidFill>
            <a:effectLst/>
            <a:latin typeface="Gill Sans" charset="0"/>
            <a:ea typeface="ヒラギノ角ゴ ProN W3" charset="-128"/>
            <a:cs typeface="ヒラギノ角ゴ ProN W3" charset="-128"/>
            <a:sym typeface="Gill Sans" charset="0"/>
          </a:defRPr>
        </a:defPPr>
      </a:lstStyle>
    </a:lnDef>
  </a:objectDefaults>
  <a:extraClrSchemeLst>
    <a:extraClrScheme>
      <a:clrScheme name="Photo - Horizontal Reflec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9.xml><?xml version="1.0" encoding="utf-8"?>
<a:theme xmlns:a="http://schemas.openxmlformats.org/drawingml/2006/main" name="1_Photo - Vertical">
  <a:themeElements>
    <a:clrScheme name="Photo - Vertical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Photo - Vertical">
      <a:majorFont>
        <a:latin typeface="Gill Sans"/>
        <a:ea typeface="ヒラギノ角ゴ ProN W3"/>
        <a:cs typeface="ヒラギノ角ゴ ProN W3"/>
      </a:majorFont>
      <a:minorFont>
        <a:latin typeface="Gill Sans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>
            <a:ln>
              <a:noFill/>
            </a:ln>
            <a:solidFill>
              <a:srgbClr val="FFFFFF"/>
            </a:solidFill>
            <a:effectLst/>
            <a:latin typeface="Gill Sans" charset="0"/>
            <a:ea typeface="ヒラギノ角ゴ ProN W3" charset="-128"/>
            <a:cs typeface="ヒラギノ角ゴ ProN W3" charset="-128"/>
            <a:sym typeface="Gill 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>
            <a:ln>
              <a:noFill/>
            </a:ln>
            <a:solidFill>
              <a:srgbClr val="FFFFFF"/>
            </a:solidFill>
            <a:effectLst/>
            <a:latin typeface="Gill Sans" charset="0"/>
            <a:ea typeface="ヒラギノ角ゴ ProN W3" charset="-128"/>
            <a:cs typeface="ヒラギノ角ゴ ProN W3" charset="-128"/>
            <a:sym typeface="Gill Sans" charset="0"/>
          </a:defRPr>
        </a:defPPr>
      </a:lstStyle>
    </a:lnDef>
  </a:objectDefaults>
  <a:extraClrSchemeLst>
    <a:extraClrScheme>
      <a:clrScheme name="Photo - Vertical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itle &amp; Subtitle">
  <a:themeElements>
    <a:clrScheme name="">
      <a:dk1>
        <a:srgbClr val="808080"/>
      </a:dk1>
      <a:lt1>
        <a:srgbClr val="FFFFFF"/>
      </a:lt1>
      <a:dk2>
        <a:srgbClr val="000000"/>
      </a:dk2>
      <a:lt2>
        <a:srgbClr val="000000"/>
      </a:lt2>
      <a:accent1>
        <a:srgbClr val="BBE0E3"/>
      </a:accent1>
      <a:accent2>
        <a:srgbClr val="333399"/>
      </a:accent2>
      <a:accent3>
        <a:srgbClr val="AAAAAA"/>
      </a:accent3>
      <a:accent4>
        <a:srgbClr val="DADADA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Title &amp; Subtitle">
      <a:majorFont>
        <a:latin typeface="Gill Sans"/>
        <a:ea typeface="ヒラギノ角ゴ ProN W3"/>
        <a:cs typeface="ヒラギノ角ゴ ProN W3"/>
      </a:majorFont>
      <a:minorFont>
        <a:latin typeface="Gill Sans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>
            <a:ln>
              <a:noFill/>
            </a:ln>
            <a:solidFill>
              <a:srgbClr val="FFFFFF"/>
            </a:solidFill>
            <a:effectLst/>
            <a:latin typeface="Gill Sans" charset="0"/>
            <a:ea typeface="ヒラギノ角ゴ ProN W3" charset="-128"/>
            <a:cs typeface="ヒラギノ角ゴ ProN W3" charset="-128"/>
            <a:sym typeface="Gill 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>
            <a:ln>
              <a:noFill/>
            </a:ln>
            <a:solidFill>
              <a:srgbClr val="FFFFFF"/>
            </a:solidFill>
            <a:effectLst/>
            <a:latin typeface="Gill Sans" charset="0"/>
            <a:ea typeface="ヒラギノ角ゴ ProN W3" charset="-128"/>
            <a:cs typeface="ヒラギノ角ゴ ProN W3" charset="-128"/>
            <a:sym typeface="Gill Sans" charset="0"/>
          </a:defRPr>
        </a:defPPr>
      </a:lstStyle>
    </a:lnDef>
  </a:objectDefaults>
  <a:extraClrSchemeLst>
    <a:extraClrScheme>
      <a:clrScheme name="Title &amp; Subtitl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0.xml><?xml version="1.0" encoding="utf-8"?>
<a:theme xmlns:a="http://schemas.openxmlformats.org/drawingml/2006/main" name="1_Photo - Vertical Reflection">
  <a:themeElements>
    <a:clrScheme name="Photo - Vertical Reflec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Photo - Vertical Reflection">
      <a:majorFont>
        <a:latin typeface="Gill Sans"/>
        <a:ea typeface="ヒラギノ角ゴ ProN W3"/>
        <a:cs typeface="ヒラギノ角ゴ ProN W3"/>
      </a:majorFont>
      <a:minorFont>
        <a:latin typeface="Gill Sans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>
            <a:ln>
              <a:noFill/>
            </a:ln>
            <a:solidFill>
              <a:srgbClr val="FFFFFF"/>
            </a:solidFill>
            <a:effectLst/>
            <a:latin typeface="Gill Sans" charset="0"/>
            <a:ea typeface="ヒラギノ角ゴ ProN W3" charset="-128"/>
            <a:cs typeface="ヒラギノ角ゴ ProN W3" charset="-128"/>
            <a:sym typeface="Gill 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>
            <a:ln>
              <a:noFill/>
            </a:ln>
            <a:solidFill>
              <a:srgbClr val="FFFFFF"/>
            </a:solidFill>
            <a:effectLst/>
            <a:latin typeface="Gill Sans" charset="0"/>
            <a:ea typeface="ヒラギノ角ゴ ProN W3" charset="-128"/>
            <a:cs typeface="ヒラギノ角ゴ ProN W3" charset="-128"/>
            <a:sym typeface="Gill Sans" charset="0"/>
          </a:defRPr>
        </a:defPPr>
      </a:lstStyle>
    </a:lnDef>
  </a:objectDefaults>
  <a:extraClrSchemeLst>
    <a:extraClrScheme>
      <a:clrScheme name="Photo - Vertical Reflec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1.xml><?xml version="1.0" encoding="utf-8"?>
<a:theme xmlns:a="http://schemas.openxmlformats.org/drawingml/2006/main" name="1_Title - Top">
  <a:themeElements>
    <a:clrScheme name="Title - Top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Title - Top">
      <a:majorFont>
        <a:latin typeface="Gill Sans"/>
        <a:ea typeface="ヒラギノ角ゴ ProN W3"/>
        <a:cs typeface="ヒラギノ角ゴ ProN W3"/>
      </a:majorFont>
      <a:minorFont>
        <a:latin typeface="Gill Sans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>
            <a:ln>
              <a:noFill/>
            </a:ln>
            <a:solidFill>
              <a:srgbClr val="FFFFFF"/>
            </a:solidFill>
            <a:effectLst/>
            <a:latin typeface="Gill Sans" charset="0"/>
            <a:ea typeface="ヒラギノ角ゴ ProN W3" charset="-128"/>
            <a:cs typeface="ヒラギノ角ゴ ProN W3" charset="-128"/>
            <a:sym typeface="Gill 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>
            <a:ln>
              <a:noFill/>
            </a:ln>
            <a:solidFill>
              <a:srgbClr val="FFFFFF"/>
            </a:solidFill>
            <a:effectLst/>
            <a:latin typeface="Gill Sans" charset="0"/>
            <a:ea typeface="ヒラギノ角ゴ ProN W3" charset="-128"/>
            <a:cs typeface="ヒラギノ角ゴ ProN W3" charset="-128"/>
            <a:sym typeface="Gill Sans" charset="0"/>
          </a:defRPr>
        </a:defPPr>
      </a:lstStyle>
    </a:lnDef>
  </a:objectDefaults>
  <a:extraClrSchemeLst>
    <a:extraClrScheme>
      <a:clrScheme name="Title - Top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2.xml><?xml version="1.0" encoding="utf-8"?>
<a:theme xmlns:a="http://schemas.openxmlformats.org/drawingml/2006/main" name="1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Gill Sans"/>
        <a:ea typeface="ヒラギノ角ゴ ProN W3"/>
        <a:cs typeface="ヒラギノ角ゴ ProN W3"/>
      </a:majorFont>
      <a:minorFont>
        <a:latin typeface="Gill Sans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>
            <a:ln>
              <a:noFill/>
            </a:ln>
            <a:solidFill>
              <a:srgbClr val="FFFFFF"/>
            </a:solidFill>
            <a:effectLst/>
            <a:latin typeface="Gill Sans" charset="0"/>
            <a:ea typeface="ヒラギノ角ゴ ProN W3" charset="-128"/>
            <a:cs typeface="ヒラギノ角ゴ ProN W3" charset="-128"/>
            <a:sym typeface="Gill 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>
            <a:ln>
              <a:noFill/>
            </a:ln>
            <a:solidFill>
              <a:srgbClr val="FFFFFF"/>
            </a:solidFill>
            <a:effectLst/>
            <a:latin typeface="Gill Sans" charset="0"/>
            <a:ea typeface="ヒラギノ角ゴ ProN W3" charset="-128"/>
            <a:cs typeface="ヒラギノ角ゴ ProN W3" charset="-128"/>
            <a:sym typeface="Gill Sans" charset="0"/>
          </a:defRPr>
        </a:defPPr>
      </a:lst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3.xml><?xml version="1.0" encoding="utf-8"?>
<a:theme xmlns:a="http://schemas.openxmlformats.org/drawingml/2006/main" name="1_Title &amp; Bullets - Left">
  <a:themeElements>
    <a:clrScheme name="Title &amp; Bullets - Left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Title &amp; Bullets - Left">
      <a:majorFont>
        <a:latin typeface="Gill Sans"/>
        <a:ea typeface="ヒラギノ角ゴ ProN W3"/>
        <a:cs typeface="ヒラギノ角ゴ ProN W3"/>
      </a:majorFont>
      <a:minorFont>
        <a:latin typeface="Gill Sans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>
            <a:ln>
              <a:noFill/>
            </a:ln>
            <a:solidFill>
              <a:srgbClr val="FFFFFF"/>
            </a:solidFill>
            <a:effectLst/>
            <a:latin typeface="Gill Sans" charset="0"/>
            <a:ea typeface="ヒラギノ角ゴ ProN W3" charset="-128"/>
            <a:cs typeface="ヒラギノ角ゴ ProN W3" charset="-128"/>
            <a:sym typeface="Gill 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>
            <a:ln>
              <a:noFill/>
            </a:ln>
            <a:solidFill>
              <a:srgbClr val="FFFFFF"/>
            </a:solidFill>
            <a:effectLst/>
            <a:latin typeface="Gill Sans" charset="0"/>
            <a:ea typeface="ヒラギノ角ゴ ProN W3" charset="-128"/>
            <a:cs typeface="ヒラギノ角ゴ ProN W3" charset="-128"/>
            <a:sym typeface="Gill Sans" charset="0"/>
          </a:defRPr>
        </a:defPPr>
      </a:lstStyle>
    </a:lnDef>
  </a:objectDefaults>
  <a:extraClrSchemeLst>
    <a:extraClrScheme>
      <a:clrScheme name="Title &amp; Bullets - Lef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4.xml><?xml version="1.0" encoding="utf-8"?>
<a:theme xmlns:a="http://schemas.openxmlformats.org/drawingml/2006/main" name="1_Title &amp; Bullets - 2 Column">
  <a:themeElements>
    <a:clrScheme name="Title &amp; Bullets - 2 Colum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Title &amp; Bullets - 2 Column">
      <a:majorFont>
        <a:latin typeface="Gill Sans"/>
        <a:ea typeface="ヒラギノ角ゴ ProN W3"/>
        <a:cs typeface="ヒラギノ角ゴ ProN W3"/>
      </a:majorFont>
      <a:minorFont>
        <a:latin typeface="Gill Sans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>
            <a:ln>
              <a:noFill/>
            </a:ln>
            <a:solidFill>
              <a:srgbClr val="FFFFFF"/>
            </a:solidFill>
            <a:effectLst/>
            <a:latin typeface="Gill Sans" charset="0"/>
            <a:ea typeface="ヒラギノ角ゴ ProN W3" charset="-128"/>
            <a:cs typeface="ヒラギノ角ゴ ProN W3" charset="-128"/>
            <a:sym typeface="Gill 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>
            <a:ln>
              <a:noFill/>
            </a:ln>
            <a:solidFill>
              <a:srgbClr val="FFFFFF"/>
            </a:solidFill>
            <a:effectLst/>
            <a:latin typeface="Gill Sans" charset="0"/>
            <a:ea typeface="ヒラギノ角ゴ ProN W3" charset="-128"/>
            <a:cs typeface="ヒラギノ角ゴ ProN W3" charset="-128"/>
            <a:sym typeface="Gill Sans" charset="0"/>
          </a:defRPr>
        </a:defPPr>
      </a:lstStyle>
    </a:lnDef>
  </a:objectDefaults>
  <a:extraClrSchemeLst>
    <a:extraClrScheme>
      <a:clrScheme name="Title &amp; Bullets - 2 Colum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5.xml><?xml version="1.0" encoding="utf-8"?>
<a:theme xmlns:a="http://schemas.openxmlformats.org/drawingml/2006/main" name="1_Title &amp; Bullets - Right">
  <a:themeElements>
    <a:clrScheme name="Title &amp; Bullets - Right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Title &amp; Bullets - Right">
      <a:majorFont>
        <a:latin typeface="Gill Sans"/>
        <a:ea typeface="ヒラギノ角ゴ ProN W3"/>
        <a:cs typeface="ヒラギノ角ゴ ProN W3"/>
      </a:majorFont>
      <a:minorFont>
        <a:latin typeface="Gill Sans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>
            <a:ln>
              <a:noFill/>
            </a:ln>
            <a:solidFill>
              <a:srgbClr val="FFFFFF"/>
            </a:solidFill>
            <a:effectLst/>
            <a:latin typeface="Gill Sans" charset="0"/>
            <a:ea typeface="ヒラギノ角ゴ ProN W3" charset="-128"/>
            <a:cs typeface="ヒラギノ角ゴ ProN W3" charset="-128"/>
            <a:sym typeface="Gill 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>
            <a:ln>
              <a:noFill/>
            </a:ln>
            <a:solidFill>
              <a:srgbClr val="FFFFFF"/>
            </a:solidFill>
            <a:effectLst/>
            <a:latin typeface="Gill Sans" charset="0"/>
            <a:ea typeface="ヒラギノ角ゴ ProN W3" charset="-128"/>
            <a:cs typeface="ヒラギノ角ゴ ProN W3" charset="-128"/>
            <a:sym typeface="Gill Sans" charset="0"/>
          </a:defRPr>
        </a:defPPr>
      </a:lstStyle>
    </a:lnDef>
  </a:objectDefaults>
  <a:extraClrSchemeLst>
    <a:extraClrScheme>
      <a:clrScheme name="Title &amp; Bullets - Righ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6.xml><?xml version="1.0" encoding="utf-8"?>
<a:theme xmlns:a="http://schemas.openxmlformats.org/drawingml/2006/main" name="1_Title, Bullets &amp; Photo">
  <a:themeElements>
    <a:clrScheme name="Title, Bullets &amp; Photo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Title, Bullets &amp; Photo">
      <a:majorFont>
        <a:latin typeface="Gill Sans"/>
        <a:ea typeface="ヒラギノ角ゴ ProN W3"/>
        <a:cs typeface="ヒラギノ角ゴ ProN W3"/>
      </a:majorFont>
      <a:minorFont>
        <a:latin typeface="Gill Sans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>
            <a:ln>
              <a:noFill/>
            </a:ln>
            <a:solidFill>
              <a:srgbClr val="FFFFFF"/>
            </a:solidFill>
            <a:effectLst/>
            <a:latin typeface="Gill Sans" charset="0"/>
            <a:ea typeface="ヒラギノ角ゴ ProN W3" charset="-128"/>
            <a:cs typeface="ヒラギノ角ゴ ProN W3" charset="-128"/>
            <a:sym typeface="Gill 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>
            <a:ln>
              <a:noFill/>
            </a:ln>
            <a:solidFill>
              <a:srgbClr val="FFFFFF"/>
            </a:solidFill>
            <a:effectLst/>
            <a:latin typeface="Gill Sans" charset="0"/>
            <a:ea typeface="ヒラギノ角ゴ ProN W3" charset="-128"/>
            <a:cs typeface="ヒラギノ角ゴ ProN W3" charset="-128"/>
            <a:sym typeface="Gill Sans" charset="0"/>
          </a:defRPr>
        </a:defPPr>
      </a:lstStyle>
    </a:lnDef>
  </a:objectDefaults>
  <a:extraClrSchemeLst>
    <a:extraClrScheme>
      <a:clrScheme name="Title, Bullets &amp; Phot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7.xml><?xml version="1.0" encoding="utf-8"?>
<a:theme xmlns:a="http://schemas.openxmlformats.org/drawingml/2006/main" name="Technic">
  <a:themeElements>
    <a:clrScheme name="Technic">
      <a:dk1>
        <a:sysClr val="windowText" lastClr="000000"/>
      </a:dk1>
      <a:lt1>
        <a:sysClr val="window" lastClr="FFFFFF"/>
      </a:lt1>
      <a:dk2>
        <a:srgbClr val="3B3B3B"/>
      </a:dk2>
      <a:lt2>
        <a:srgbClr val="D4D2D0"/>
      </a:lt2>
      <a:accent1>
        <a:srgbClr val="6EA0B0"/>
      </a:accent1>
      <a:accent2>
        <a:srgbClr val="CCAF0A"/>
      </a:accent2>
      <a:accent3>
        <a:srgbClr val="8D89A4"/>
      </a:accent3>
      <a:accent4>
        <a:srgbClr val="748560"/>
      </a:accent4>
      <a:accent5>
        <a:srgbClr val="9E9273"/>
      </a:accent5>
      <a:accent6>
        <a:srgbClr val="7E848D"/>
      </a:accent6>
      <a:hlink>
        <a:srgbClr val="00C8C3"/>
      </a:hlink>
      <a:folHlink>
        <a:srgbClr val="A116E0"/>
      </a:folHlink>
    </a:clrScheme>
    <a:fontScheme name="Perspective">
      <a:majorFont>
        <a:latin typeface="Century Gothic"/>
        <a:ea typeface=""/>
        <a:cs typeface=""/>
        <a:font script="Jpan" typeface="メイリオ"/>
      </a:majorFont>
      <a:minorFont>
        <a:latin typeface="Century Gothic"/>
        <a:ea typeface=""/>
        <a:cs typeface=""/>
        <a:font script="Jpan" typeface="メイリオ"/>
      </a:minorFont>
    </a:fontScheme>
    <a:fmtScheme name="Technic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</a:schemeClr>
            </a:gs>
            <a:gs pos="68000">
              <a:schemeClr val="phClr">
                <a:tint val="77000"/>
              </a:schemeClr>
            </a:gs>
            <a:gs pos="81000">
              <a:schemeClr val="phClr">
                <a:tint val="79000"/>
              </a:schemeClr>
            </a:gs>
            <a:gs pos="86000">
              <a:schemeClr val="phClr">
                <a:tint val="73000"/>
              </a:schemeClr>
            </a:gs>
            <a:gs pos="100000">
              <a:schemeClr val="phClr">
                <a:tint val="3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3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shade val="57000"/>
                <a:satMod val="120000"/>
              </a:schemeClr>
            </a:gs>
            <a:gs pos="80000">
              <a:schemeClr val="phClr">
                <a:shade val="56000"/>
                <a:satMod val="145000"/>
              </a:schemeClr>
            </a:gs>
            <a:gs pos="88000">
              <a:schemeClr val="phClr">
                <a:shade val="63000"/>
                <a:satMod val="160000"/>
              </a:schemeClr>
            </a:gs>
            <a:gs pos="100000">
              <a:schemeClr val="phClr">
                <a:tint val="99555"/>
                <a:satMod val="155000"/>
              </a:schemeClr>
            </a:gs>
          </a:gsLst>
          <a:lin ang="5400000" scaled="1"/>
        </a:gradFill>
      </a:fillStyleLst>
      <a:lnStyleLst>
        <a:ln w="9525" cap="flat" cmpd="sng" algn="ctr">
          <a:solidFill>
            <a:schemeClr val="phClr">
              <a:shade val="60000"/>
              <a:satMod val="30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00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62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  <a:scene3d>
            <a:camera prst="orthographicFront" fov="0">
              <a:rot lat="0" lon="0" rev="0"/>
            </a:camera>
            <a:lightRig rig="harsh" dir="t">
              <a:rot lat="6000000" lon="6000000" rev="0"/>
            </a:lightRig>
          </a:scene3d>
          <a:sp3d contourW="10000" prstMaterial="metal">
            <a:bevelT w="20000" h="9000" prst="softRound"/>
            <a:contourClr>
              <a:schemeClr val="phClr">
                <a:shade val="30000"/>
                <a:satMod val="2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50000"/>
              </a:schemeClr>
            </a:gs>
            <a:gs pos="30000">
              <a:schemeClr val="phClr">
                <a:shade val="60000"/>
                <a:satMod val="150000"/>
              </a:schemeClr>
            </a:gs>
            <a:gs pos="100000">
              <a:schemeClr val="phClr">
                <a:tint val="83000"/>
                <a:satMod val="200000"/>
              </a:schemeClr>
            </a:gs>
          </a:gsLst>
          <a:lin ang="13000000" scaled="0"/>
        </a:gra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60000" t="50000" r="40000" b="50000"/>
          </a:path>
        </a:grad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8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9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Photo - Horizontal">
  <a:themeElements>
    <a:clrScheme name="">
      <a:dk1>
        <a:srgbClr val="808080"/>
      </a:dk1>
      <a:lt1>
        <a:srgbClr val="FFFFFF"/>
      </a:lt1>
      <a:dk2>
        <a:srgbClr val="000000"/>
      </a:dk2>
      <a:lt2>
        <a:srgbClr val="000000"/>
      </a:lt2>
      <a:accent1>
        <a:srgbClr val="BBE0E3"/>
      </a:accent1>
      <a:accent2>
        <a:srgbClr val="333399"/>
      </a:accent2>
      <a:accent3>
        <a:srgbClr val="AAAAAA"/>
      </a:accent3>
      <a:accent4>
        <a:srgbClr val="DADADA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Photo - Horizontal">
      <a:majorFont>
        <a:latin typeface="Gill Sans"/>
        <a:ea typeface="ヒラギノ角ゴ ProN W3"/>
        <a:cs typeface="ヒラギノ角ゴ ProN W3"/>
      </a:majorFont>
      <a:minorFont>
        <a:latin typeface="Gill Sans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>
            <a:ln>
              <a:noFill/>
            </a:ln>
            <a:solidFill>
              <a:srgbClr val="FFFFFF"/>
            </a:solidFill>
            <a:effectLst/>
            <a:latin typeface="Gill Sans" charset="0"/>
            <a:ea typeface="ヒラギノ角ゴ ProN W3" charset="-128"/>
            <a:cs typeface="ヒラギノ角ゴ ProN W3" charset="-128"/>
            <a:sym typeface="Gill 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>
            <a:ln>
              <a:noFill/>
            </a:ln>
            <a:solidFill>
              <a:srgbClr val="FFFFFF"/>
            </a:solidFill>
            <a:effectLst/>
            <a:latin typeface="Gill Sans" charset="0"/>
            <a:ea typeface="ヒラギノ角ゴ ProN W3" charset="-128"/>
            <a:cs typeface="ヒラギノ角ゴ ProN W3" charset="-128"/>
            <a:sym typeface="Gill Sans" charset="0"/>
          </a:defRPr>
        </a:defPPr>
      </a:lstStyle>
    </a:lnDef>
  </a:objectDefaults>
  <a:extraClrSchemeLst>
    <a:extraClrScheme>
      <a:clrScheme name="Photo - Horizontal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Photo - Horizontal Reflection">
  <a:themeElements>
    <a:clrScheme name="">
      <a:dk1>
        <a:srgbClr val="808080"/>
      </a:dk1>
      <a:lt1>
        <a:srgbClr val="FFFFFF"/>
      </a:lt1>
      <a:dk2>
        <a:srgbClr val="000000"/>
      </a:dk2>
      <a:lt2>
        <a:srgbClr val="000000"/>
      </a:lt2>
      <a:accent1>
        <a:srgbClr val="BBE0E3"/>
      </a:accent1>
      <a:accent2>
        <a:srgbClr val="333399"/>
      </a:accent2>
      <a:accent3>
        <a:srgbClr val="AAAAAA"/>
      </a:accent3>
      <a:accent4>
        <a:srgbClr val="DADADA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Photo - Horizontal Reflection">
      <a:majorFont>
        <a:latin typeface="Gill Sans"/>
        <a:ea typeface="ヒラギノ角ゴ ProN W3"/>
        <a:cs typeface="ヒラギノ角ゴ ProN W3"/>
      </a:majorFont>
      <a:minorFont>
        <a:latin typeface="Gill Sans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>
            <a:ln>
              <a:noFill/>
            </a:ln>
            <a:solidFill>
              <a:srgbClr val="FFFFFF"/>
            </a:solidFill>
            <a:effectLst/>
            <a:latin typeface="Gill Sans" charset="0"/>
            <a:ea typeface="ヒラギノ角ゴ ProN W3" charset="-128"/>
            <a:cs typeface="ヒラギノ角ゴ ProN W3" charset="-128"/>
            <a:sym typeface="Gill 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>
            <a:ln>
              <a:noFill/>
            </a:ln>
            <a:solidFill>
              <a:srgbClr val="FFFFFF"/>
            </a:solidFill>
            <a:effectLst/>
            <a:latin typeface="Gill Sans" charset="0"/>
            <a:ea typeface="ヒラギノ角ゴ ProN W3" charset="-128"/>
            <a:cs typeface="ヒラギノ角ゴ ProN W3" charset="-128"/>
            <a:sym typeface="Gill Sans" charset="0"/>
          </a:defRPr>
        </a:defPPr>
      </a:lstStyle>
    </a:lnDef>
  </a:objectDefaults>
  <a:extraClrSchemeLst>
    <a:extraClrScheme>
      <a:clrScheme name="Photo - Horizontal Reflec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Photo - Vertical">
  <a:themeElements>
    <a:clrScheme name="">
      <a:dk1>
        <a:srgbClr val="808080"/>
      </a:dk1>
      <a:lt1>
        <a:srgbClr val="FFFFFF"/>
      </a:lt1>
      <a:dk2>
        <a:srgbClr val="000000"/>
      </a:dk2>
      <a:lt2>
        <a:srgbClr val="000000"/>
      </a:lt2>
      <a:accent1>
        <a:srgbClr val="BBE0E3"/>
      </a:accent1>
      <a:accent2>
        <a:srgbClr val="333399"/>
      </a:accent2>
      <a:accent3>
        <a:srgbClr val="AAAAAA"/>
      </a:accent3>
      <a:accent4>
        <a:srgbClr val="DADADA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Photo - Vertical">
      <a:majorFont>
        <a:latin typeface="Gill Sans"/>
        <a:ea typeface="ヒラギノ角ゴ ProN W3"/>
        <a:cs typeface="ヒラギノ角ゴ ProN W3"/>
      </a:majorFont>
      <a:minorFont>
        <a:latin typeface="Gill Sans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>
            <a:ln>
              <a:noFill/>
            </a:ln>
            <a:solidFill>
              <a:srgbClr val="FFFFFF"/>
            </a:solidFill>
            <a:effectLst/>
            <a:latin typeface="Gill Sans" charset="0"/>
            <a:ea typeface="ヒラギノ角ゴ ProN W3" charset="-128"/>
            <a:cs typeface="ヒラギノ角ゴ ProN W3" charset="-128"/>
            <a:sym typeface="Gill 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>
            <a:ln>
              <a:noFill/>
            </a:ln>
            <a:solidFill>
              <a:srgbClr val="FFFFFF"/>
            </a:solidFill>
            <a:effectLst/>
            <a:latin typeface="Gill Sans" charset="0"/>
            <a:ea typeface="ヒラギノ角ゴ ProN W3" charset="-128"/>
            <a:cs typeface="ヒラギノ角ゴ ProN W3" charset="-128"/>
            <a:sym typeface="Gill Sans" charset="0"/>
          </a:defRPr>
        </a:defPPr>
      </a:lstStyle>
    </a:lnDef>
  </a:objectDefaults>
  <a:extraClrSchemeLst>
    <a:extraClrScheme>
      <a:clrScheme name="Photo - Vertical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Photo - Vertical Reflection">
  <a:themeElements>
    <a:clrScheme name="">
      <a:dk1>
        <a:srgbClr val="808080"/>
      </a:dk1>
      <a:lt1>
        <a:srgbClr val="FFFFFF"/>
      </a:lt1>
      <a:dk2>
        <a:srgbClr val="000000"/>
      </a:dk2>
      <a:lt2>
        <a:srgbClr val="000000"/>
      </a:lt2>
      <a:accent1>
        <a:srgbClr val="BBE0E3"/>
      </a:accent1>
      <a:accent2>
        <a:srgbClr val="333399"/>
      </a:accent2>
      <a:accent3>
        <a:srgbClr val="AAAAAA"/>
      </a:accent3>
      <a:accent4>
        <a:srgbClr val="DADADA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Photo - Vertical Reflection">
      <a:majorFont>
        <a:latin typeface="Gill Sans"/>
        <a:ea typeface="ヒラギノ角ゴ ProN W3"/>
        <a:cs typeface="ヒラギノ角ゴ ProN W3"/>
      </a:majorFont>
      <a:minorFont>
        <a:latin typeface="Gill Sans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>
            <a:ln>
              <a:noFill/>
            </a:ln>
            <a:solidFill>
              <a:srgbClr val="FFFFFF"/>
            </a:solidFill>
            <a:effectLst/>
            <a:latin typeface="Gill Sans" charset="0"/>
            <a:ea typeface="ヒラギノ角ゴ ProN W3" charset="-128"/>
            <a:cs typeface="ヒラギノ角ゴ ProN W3" charset="-128"/>
            <a:sym typeface="Gill 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>
            <a:ln>
              <a:noFill/>
            </a:ln>
            <a:solidFill>
              <a:srgbClr val="FFFFFF"/>
            </a:solidFill>
            <a:effectLst/>
            <a:latin typeface="Gill Sans" charset="0"/>
            <a:ea typeface="ヒラギノ角ゴ ProN W3" charset="-128"/>
            <a:cs typeface="ヒラギノ角ゴ ProN W3" charset="-128"/>
            <a:sym typeface="Gill Sans" charset="0"/>
          </a:defRPr>
        </a:defPPr>
      </a:lstStyle>
    </a:lnDef>
  </a:objectDefaults>
  <a:extraClrSchemeLst>
    <a:extraClrScheme>
      <a:clrScheme name="Photo - Vertical Reflec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Title - Top">
  <a:themeElements>
    <a:clrScheme name="">
      <a:dk1>
        <a:srgbClr val="808080"/>
      </a:dk1>
      <a:lt1>
        <a:srgbClr val="FFFFFF"/>
      </a:lt1>
      <a:dk2>
        <a:srgbClr val="000000"/>
      </a:dk2>
      <a:lt2>
        <a:srgbClr val="000000"/>
      </a:lt2>
      <a:accent1>
        <a:srgbClr val="BBE0E3"/>
      </a:accent1>
      <a:accent2>
        <a:srgbClr val="333399"/>
      </a:accent2>
      <a:accent3>
        <a:srgbClr val="AAAAAA"/>
      </a:accent3>
      <a:accent4>
        <a:srgbClr val="DADADA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Title - Top">
      <a:majorFont>
        <a:latin typeface="Gill Sans"/>
        <a:ea typeface="ヒラギノ角ゴ ProN W3"/>
        <a:cs typeface="ヒラギノ角ゴ ProN W3"/>
      </a:majorFont>
      <a:minorFont>
        <a:latin typeface="Gill Sans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>
            <a:ln>
              <a:noFill/>
            </a:ln>
            <a:solidFill>
              <a:srgbClr val="FFFFFF"/>
            </a:solidFill>
            <a:effectLst/>
            <a:latin typeface="Gill Sans" charset="0"/>
            <a:ea typeface="ヒラギノ角ゴ ProN W3" charset="-128"/>
            <a:cs typeface="ヒラギノ角ゴ ProN W3" charset="-128"/>
            <a:sym typeface="Gill 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>
            <a:ln>
              <a:noFill/>
            </a:ln>
            <a:solidFill>
              <a:srgbClr val="FFFFFF"/>
            </a:solidFill>
            <a:effectLst/>
            <a:latin typeface="Gill Sans" charset="0"/>
            <a:ea typeface="ヒラギノ角ゴ ProN W3" charset="-128"/>
            <a:cs typeface="ヒラギノ角ゴ ProN W3" charset="-128"/>
            <a:sym typeface="Gill Sans" charset="0"/>
          </a:defRPr>
        </a:defPPr>
      </a:lstStyle>
    </a:lnDef>
  </a:objectDefaults>
  <a:extraClrSchemeLst>
    <a:extraClrScheme>
      <a:clrScheme name="Title - Top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8.xml><?xml version="1.0" encoding="utf-8"?>
<a:theme xmlns:a="http://schemas.openxmlformats.org/drawingml/2006/main" name="Blank">
  <a:themeElements>
    <a:clrScheme name="">
      <a:dk1>
        <a:srgbClr val="808080"/>
      </a:dk1>
      <a:lt1>
        <a:srgbClr val="FFFFFF"/>
      </a:lt1>
      <a:dk2>
        <a:srgbClr val="000000"/>
      </a:dk2>
      <a:lt2>
        <a:srgbClr val="000000"/>
      </a:lt2>
      <a:accent1>
        <a:srgbClr val="BBE0E3"/>
      </a:accent1>
      <a:accent2>
        <a:srgbClr val="333399"/>
      </a:accent2>
      <a:accent3>
        <a:srgbClr val="AAAAAA"/>
      </a:accent3>
      <a:accent4>
        <a:srgbClr val="DADADA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Gill Sans"/>
        <a:ea typeface="ヒラギノ角ゴ ProN W3"/>
        <a:cs typeface="ヒラギノ角ゴ ProN W3"/>
      </a:majorFont>
      <a:minorFont>
        <a:latin typeface="Gill Sans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>
            <a:ln>
              <a:noFill/>
            </a:ln>
            <a:solidFill>
              <a:srgbClr val="FFFFFF"/>
            </a:solidFill>
            <a:effectLst/>
            <a:latin typeface="Gill Sans" charset="0"/>
            <a:ea typeface="ヒラギノ角ゴ ProN W3" charset="-128"/>
            <a:cs typeface="ヒラギノ角ゴ ProN W3" charset="-128"/>
            <a:sym typeface="Gill 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>
            <a:ln>
              <a:noFill/>
            </a:ln>
            <a:solidFill>
              <a:srgbClr val="FFFFFF"/>
            </a:solidFill>
            <a:effectLst/>
            <a:latin typeface="Gill Sans" charset="0"/>
            <a:ea typeface="ヒラギノ角ゴ ProN W3" charset="-128"/>
            <a:cs typeface="ヒラギノ角ゴ ProN W3" charset="-128"/>
            <a:sym typeface="Gill Sans" charset="0"/>
          </a:defRPr>
        </a:defPPr>
      </a:lst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9.xml><?xml version="1.0" encoding="utf-8"?>
<a:theme xmlns:a="http://schemas.openxmlformats.org/drawingml/2006/main" name="Title &amp; Bullets - Left">
  <a:themeElements>
    <a:clrScheme name="">
      <a:dk1>
        <a:srgbClr val="808080"/>
      </a:dk1>
      <a:lt1>
        <a:srgbClr val="FFFFFF"/>
      </a:lt1>
      <a:dk2>
        <a:srgbClr val="000000"/>
      </a:dk2>
      <a:lt2>
        <a:srgbClr val="000000"/>
      </a:lt2>
      <a:accent1>
        <a:srgbClr val="BBE0E3"/>
      </a:accent1>
      <a:accent2>
        <a:srgbClr val="333399"/>
      </a:accent2>
      <a:accent3>
        <a:srgbClr val="AAAAAA"/>
      </a:accent3>
      <a:accent4>
        <a:srgbClr val="DADADA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Title &amp; Bullets - Left">
      <a:majorFont>
        <a:latin typeface="Gill Sans"/>
        <a:ea typeface="ヒラギノ角ゴ ProN W3"/>
        <a:cs typeface="ヒラギノ角ゴ ProN W3"/>
      </a:majorFont>
      <a:minorFont>
        <a:latin typeface="Gill Sans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>
            <a:ln>
              <a:noFill/>
            </a:ln>
            <a:solidFill>
              <a:srgbClr val="FFFFFF"/>
            </a:solidFill>
            <a:effectLst/>
            <a:latin typeface="Gill Sans" charset="0"/>
            <a:ea typeface="ヒラギノ角ゴ ProN W3" charset="-128"/>
            <a:cs typeface="ヒラギノ角ゴ ProN W3" charset="-128"/>
            <a:sym typeface="Gill 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>
            <a:ln>
              <a:noFill/>
            </a:ln>
            <a:solidFill>
              <a:srgbClr val="FFFFFF"/>
            </a:solidFill>
            <a:effectLst/>
            <a:latin typeface="Gill Sans" charset="0"/>
            <a:ea typeface="ヒラギノ角ゴ ProN W3" charset="-128"/>
            <a:cs typeface="ヒラギノ角ゴ ProN W3" charset="-128"/>
            <a:sym typeface="Gill Sans" charset="0"/>
          </a:defRPr>
        </a:defPPr>
      </a:lstStyle>
    </a:lnDef>
  </a:objectDefaults>
  <a:extraClrSchemeLst>
    <a:extraClrScheme>
      <a:clrScheme name="Title &amp; Bullets - Lef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67214</TotalTime>
  <Pages>0</Pages>
  <Words>640</Words>
  <Characters>0</Characters>
  <Application>Microsoft Macintosh PowerPoint</Application>
  <PresentationFormat>Custom</PresentationFormat>
  <Lines>0</Lines>
  <Paragraphs>180</Paragraphs>
  <Slides>33</Slides>
  <Notes>12</Notes>
  <HiddenSlides>0</HiddenSlides>
  <MMClips>1</MMClips>
  <ScaleCrop>false</ScaleCrop>
  <HeadingPairs>
    <vt:vector size="4" baseType="variant">
      <vt:variant>
        <vt:lpstr>Theme</vt:lpstr>
      </vt:variant>
      <vt:variant>
        <vt:i4>27</vt:i4>
      </vt:variant>
      <vt:variant>
        <vt:lpstr>Slide Titles</vt:lpstr>
      </vt:variant>
      <vt:variant>
        <vt:i4>33</vt:i4>
      </vt:variant>
    </vt:vector>
  </HeadingPairs>
  <TitlesOfParts>
    <vt:vector size="60" baseType="lpstr">
      <vt:lpstr>Title - Center</vt:lpstr>
      <vt:lpstr>Title &amp; Subtitle</vt:lpstr>
      <vt:lpstr>Photo - Horizontal</vt:lpstr>
      <vt:lpstr>Photo - Horizontal Reflection</vt:lpstr>
      <vt:lpstr>Photo - Vertical</vt:lpstr>
      <vt:lpstr>Photo - Vertical Reflection</vt:lpstr>
      <vt:lpstr>Title - Top</vt:lpstr>
      <vt:lpstr>Blank</vt:lpstr>
      <vt:lpstr>Title &amp; Bullets - Left</vt:lpstr>
      <vt:lpstr>Title &amp; Bullets - 2 Column</vt:lpstr>
      <vt:lpstr>Title &amp; Bullets - Right</vt:lpstr>
      <vt:lpstr>Title, Bullets &amp; Photo</vt:lpstr>
      <vt:lpstr>Bullets</vt:lpstr>
      <vt:lpstr>1_Bullets</vt:lpstr>
      <vt:lpstr>1_Title - Center</vt:lpstr>
      <vt:lpstr>1_Title &amp; Subtitle</vt:lpstr>
      <vt:lpstr>1_Photo - Horizontal</vt:lpstr>
      <vt:lpstr>1_Photo - Horizontal Reflection</vt:lpstr>
      <vt:lpstr>1_Photo - Vertical</vt:lpstr>
      <vt:lpstr>1_Photo - Vertical Reflection</vt:lpstr>
      <vt:lpstr>1_Title - Top</vt:lpstr>
      <vt:lpstr>1_Blank</vt:lpstr>
      <vt:lpstr>1_Title &amp; Bullets - Left</vt:lpstr>
      <vt:lpstr>1_Title &amp; Bullets - 2 Column</vt:lpstr>
      <vt:lpstr>1_Title &amp; Bullets - Right</vt:lpstr>
      <vt:lpstr>1_Title, Bullets &amp; Photo</vt:lpstr>
      <vt:lpstr>Technic</vt:lpstr>
      <vt:lpstr>    Is Peace Possible? The World Beyond War Campaign    by Russ Faure-Brac    Chico State University February 19, 2014    </vt:lpstr>
      <vt:lpstr>Stanford Research Institute</vt:lpstr>
      <vt:lpstr> Part 1  Reflections on War</vt:lpstr>
      <vt:lpstr>Aha #1    Nonviolence has been used by the oppressed against the oppressor, never by an empire for national defense.</vt:lpstr>
      <vt:lpstr>Peaceful Warriorship</vt:lpstr>
      <vt:lpstr>Force Continuum</vt:lpstr>
      <vt:lpstr>AHA #2   US Major Wars</vt:lpstr>
      <vt:lpstr>14 (once every 17 years)</vt:lpstr>
      <vt:lpstr>AHA #3  Cost of War  </vt:lpstr>
      <vt:lpstr>PowerPoint Presentation</vt:lpstr>
      <vt:lpstr>PowerPoint Presentation</vt:lpstr>
      <vt:lpstr>If Cut Military Budget in Half Over 10 Years</vt:lpstr>
      <vt:lpstr>PowerPoint Presentation</vt:lpstr>
      <vt:lpstr>AHA #4   Collapse</vt:lpstr>
      <vt:lpstr>     Exponential Growth                                                             z[p            Population                                                 CO2                        National Debt                                         </vt:lpstr>
      <vt:lpstr>Peak Oil</vt:lpstr>
      <vt:lpstr>Where We’re Stuck</vt:lpstr>
      <vt:lpstr> Part 2 World Beyond War</vt:lpstr>
      <vt:lpstr>  </vt:lpstr>
      <vt:lpstr>Declaration of Peace</vt:lpstr>
      <vt:lpstr>Structure</vt:lpstr>
      <vt:lpstr>Alternatives to War</vt:lpstr>
      <vt:lpstr>Core Peace Principles</vt:lpstr>
      <vt:lpstr>Alternative 1-  Global Marshall Plan</vt:lpstr>
      <vt:lpstr>Alternative 2 – Transform the Military</vt:lpstr>
      <vt:lpstr>Alternative 3 – Convert the Defense Industry</vt:lpstr>
      <vt:lpstr>Part 3 Is Peace Possible?</vt:lpstr>
      <vt:lpstr>Possible Change Path</vt:lpstr>
      <vt:lpstr>Reasons for Optimism</vt:lpstr>
      <vt:lpstr>Major Change Can Happen</vt:lpstr>
      <vt:lpstr>Change from the Bottom Up</vt:lpstr>
      <vt:lpstr>PowerPoint Presentation</vt:lpstr>
      <vt:lpstr>Thank You!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`</dc:title>
  <dc:subject/>
  <dc:creator/>
  <cp:keywords/>
  <dc:description/>
  <cp:lastModifiedBy>Russ Faure-Brac</cp:lastModifiedBy>
  <cp:revision>295</cp:revision>
  <cp:lastPrinted>2010-11-15T20:46:27Z</cp:lastPrinted>
  <dcterms:created xsi:type="dcterms:W3CDTF">2012-06-19T23:05:57Z</dcterms:created>
  <dcterms:modified xsi:type="dcterms:W3CDTF">2014-02-20T23:59:52Z</dcterms:modified>
</cp:coreProperties>
</file>